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1"/>
  </p:sldMasterIdLst>
  <p:notesMasterIdLst>
    <p:notesMasterId r:id="rId52"/>
  </p:notesMasterIdLst>
  <p:handoutMasterIdLst>
    <p:handoutMasterId r:id="rId53"/>
  </p:handoutMasterIdLst>
  <p:sldIdLst>
    <p:sldId id="295" r:id="rId2"/>
    <p:sldId id="290" r:id="rId3"/>
    <p:sldId id="297" r:id="rId4"/>
    <p:sldId id="299" r:id="rId5"/>
    <p:sldId id="300" r:id="rId6"/>
    <p:sldId id="301" r:id="rId7"/>
    <p:sldId id="298" r:id="rId8"/>
    <p:sldId id="303" r:id="rId9"/>
    <p:sldId id="304" r:id="rId10"/>
    <p:sldId id="305" r:id="rId11"/>
    <p:sldId id="308" r:id="rId12"/>
    <p:sldId id="315" r:id="rId13"/>
    <p:sldId id="316" r:id="rId14"/>
    <p:sldId id="309" r:id="rId15"/>
    <p:sldId id="310" r:id="rId16"/>
    <p:sldId id="311" r:id="rId17"/>
    <p:sldId id="319" r:id="rId18"/>
    <p:sldId id="321" r:id="rId19"/>
    <p:sldId id="323" r:id="rId20"/>
    <p:sldId id="324" r:id="rId21"/>
    <p:sldId id="325" r:id="rId22"/>
    <p:sldId id="326" r:id="rId23"/>
    <p:sldId id="327" r:id="rId24"/>
    <p:sldId id="328" r:id="rId25"/>
    <p:sldId id="329" r:id="rId26"/>
    <p:sldId id="330" r:id="rId27"/>
    <p:sldId id="331" r:id="rId28"/>
    <p:sldId id="332" r:id="rId29"/>
    <p:sldId id="333" r:id="rId30"/>
    <p:sldId id="334" r:id="rId31"/>
    <p:sldId id="335" r:id="rId32"/>
    <p:sldId id="336" r:id="rId33"/>
    <p:sldId id="337" r:id="rId34"/>
    <p:sldId id="338" r:id="rId35"/>
    <p:sldId id="339" r:id="rId36"/>
    <p:sldId id="340" r:id="rId37"/>
    <p:sldId id="341" r:id="rId38"/>
    <p:sldId id="366" r:id="rId39"/>
    <p:sldId id="367" r:id="rId40"/>
    <p:sldId id="342" r:id="rId41"/>
    <p:sldId id="343" r:id="rId42"/>
    <p:sldId id="345" r:id="rId43"/>
    <p:sldId id="346" r:id="rId44"/>
    <p:sldId id="347" r:id="rId45"/>
    <p:sldId id="355" r:id="rId46"/>
    <p:sldId id="356" r:id="rId47"/>
    <p:sldId id="306" r:id="rId48"/>
    <p:sldId id="307" r:id="rId49"/>
    <p:sldId id="318" r:id="rId50"/>
    <p:sldId id="369"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611016F-DABC-443C-AD46-29BEB6B845D2}">
          <p14:sldIdLst>
            <p14:sldId id="295"/>
          </p14:sldIdLst>
        </p14:section>
        <p14:section name="Untitled Section" id="{81217ADD-1F59-449F-9D84-B739607A7D53}">
          <p14:sldIdLst>
            <p14:sldId id="290"/>
            <p14:sldId id="297"/>
            <p14:sldId id="299"/>
            <p14:sldId id="300"/>
            <p14:sldId id="301"/>
            <p14:sldId id="298"/>
            <p14:sldId id="303"/>
            <p14:sldId id="304"/>
            <p14:sldId id="305"/>
            <p14:sldId id="308"/>
            <p14:sldId id="315"/>
            <p14:sldId id="316"/>
            <p14:sldId id="309"/>
            <p14:sldId id="310"/>
            <p14:sldId id="311"/>
            <p14:sldId id="319"/>
            <p14:sldId id="321"/>
            <p14:sldId id="323"/>
            <p14:sldId id="324"/>
            <p14:sldId id="325"/>
            <p14:sldId id="326"/>
            <p14:sldId id="327"/>
            <p14:sldId id="328"/>
            <p14:sldId id="329"/>
            <p14:sldId id="330"/>
            <p14:sldId id="331"/>
            <p14:sldId id="332"/>
            <p14:sldId id="333"/>
            <p14:sldId id="334"/>
            <p14:sldId id="335"/>
            <p14:sldId id="336"/>
            <p14:sldId id="337"/>
            <p14:sldId id="338"/>
            <p14:sldId id="339"/>
            <p14:sldId id="340"/>
            <p14:sldId id="341"/>
            <p14:sldId id="366"/>
            <p14:sldId id="367"/>
            <p14:sldId id="342"/>
            <p14:sldId id="343"/>
            <p14:sldId id="345"/>
            <p14:sldId id="346"/>
            <p14:sldId id="347"/>
            <p14:sldId id="355"/>
            <p14:sldId id="356"/>
            <p14:sldId id="306"/>
            <p14:sldId id="307"/>
            <p14:sldId id="318"/>
            <p14:sldId id="36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0551" autoAdjust="0"/>
  </p:normalViewPr>
  <p:slideViewPr>
    <p:cSldViewPr snapToGrid="0" snapToObjects="1">
      <p:cViewPr varScale="1">
        <p:scale>
          <a:sx n="85" d="100"/>
          <a:sy n="85" d="100"/>
        </p:scale>
        <p:origin x="590" y="67"/>
      </p:cViewPr>
      <p:guideLst/>
    </p:cSldViewPr>
  </p:slideViewPr>
  <p:notesTextViewPr>
    <p:cViewPr>
      <p:scale>
        <a:sx n="1" d="1"/>
        <a:sy n="1" d="1"/>
      </p:scale>
      <p:origin x="0" y="0"/>
    </p:cViewPr>
  </p:notesTextViewPr>
  <p:notesViewPr>
    <p:cSldViewPr snapToGrid="0" snapToObjects="1">
      <p:cViewPr varScale="1">
        <p:scale>
          <a:sx n="86" d="100"/>
          <a:sy n="86" d="100"/>
        </p:scale>
        <p:origin x="2416" y="21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gavaneshwaran K" userId="ecee19888d1116e3" providerId="LiveId" clId="{1A0D0A36-0D2D-4E35-90B8-FD46FB4CABC1}"/>
    <pc:docChg chg="undo redo custSel addSld delSld modSld modSection">
      <pc:chgData name="Sugavaneshwaran K" userId="ecee19888d1116e3" providerId="LiveId" clId="{1A0D0A36-0D2D-4E35-90B8-FD46FB4CABC1}" dt="2022-06-09T04:15:49.993" v="1406" actId="2711"/>
      <pc:docMkLst>
        <pc:docMk/>
      </pc:docMkLst>
      <pc:sldChg chg="modSp mod">
        <pc:chgData name="Sugavaneshwaran K" userId="ecee19888d1116e3" providerId="LiveId" clId="{1A0D0A36-0D2D-4E35-90B8-FD46FB4CABC1}" dt="2022-06-04T06:14:09.958" v="256" actId="20577"/>
        <pc:sldMkLst>
          <pc:docMk/>
          <pc:sldMk cId="2037936526" sldId="290"/>
        </pc:sldMkLst>
        <pc:spChg chg="mod">
          <ac:chgData name="Sugavaneshwaran K" userId="ecee19888d1116e3" providerId="LiveId" clId="{1A0D0A36-0D2D-4E35-90B8-FD46FB4CABC1}" dt="2022-06-04T06:14:09.958" v="256" actId="20577"/>
          <ac:spMkLst>
            <pc:docMk/>
            <pc:sldMk cId="2037936526" sldId="290"/>
            <ac:spMk id="18" creationId="{F451EBE7-64A3-7E40-8C33-3C01E8EBABD2}"/>
          </ac:spMkLst>
        </pc:spChg>
      </pc:sldChg>
      <pc:sldChg chg="modSp mod">
        <pc:chgData name="Sugavaneshwaran K" userId="ecee19888d1116e3" providerId="LiveId" clId="{1A0D0A36-0D2D-4E35-90B8-FD46FB4CABC1}" dt="2022-06-09T04:08:41.446" v="1271" actId="1036"/>
        <pc:sldMkLst>
          <pc:docMk/>
          <pc:sldMk cId="3622687217" sldId="297"/>
        </pc:sldMkLst>
        <pc:spChg chg="mod">
          <ac:chgData name="Sugavaneshwaran K" userId="ecee19888d1116e3" providerId="LiveId" clId="{1A0D0A36-0D2D-4E35-90B8-FD46FB4CABC1}" dt="2022-06-09T04:08:41.446" v="1271" actId="1036"/>
          <ac:spMkLst>
            <pc:docMk/>
            <pc:sldMk cId="3622687217" sldId="297"/>
            <ac:spMk id="2" creationId="{63FEF54C-411E-4020-B497-EAC9CD21CE7F}"/>
          </ac:spMkLst>
        </pc:spChg>
        <pc:spChg chg="mod">
          <ac:chgData name="Sugavaneshwaran K" userId="ecee19888d1116e3" providerId="LiveId" clId="{1A0D0A36-0D2D-4E35-90B8-FD46FB4CABC1}" dt="2022-06-09T04:05:48.495" v="1270" actId="20577"/>
          <ac:spMkLst>
            <pc:docMk/>
            <pc:sldMk cId="3622687217" sldId="297"/>
            <ac:spMk id="3" creationId="{4E1B3B08-E527-4652-99F8-82F7ACBB845E}"/>
          </ac:spMkLst>
        </pc:spChg>
      </pc:sldChg>
      <pc:sldChg chg="modSp mod">
        <pc:chgData name="Sugavaneshwaran K" userId="ecee19888d1116e3" providerId="LiveId" clId="{1A0D0A36-0D2D-4E35-90B8-FD46FB4CABC1}" dt="2022-06-08T18:49:40.512" v="1255" actId="20577"/>
        <pc:sldMkLst>
          <pc:docMk/>
          <pc:sldMk cId="2944577538" sldId="298"/>
        </pc:sldMkLst>
        <pc:spChg chg="mod">
          <ac:chgData name="Sugavaneshwaran K" userId="ecee19888d1116e3" providerId="LiveId" clId="{1A0D0A36-0D2D-4E35-90B8-FD46FB4CABC1}" dt="2022-06-04T06:41:55.976" v="870"/>
          <ac:spMkLst>
            <pc:docMk/>
            <pc:sldMk cId="2944577538" sldId="298"/>
            <ac:spMk id="2" creationId="{5EB3ACD9-A1A6-4810-85CA-2BD525192F89}"/>
          </ac:spMkLst>
        </pc:spChg>
        <pc:spChg chg="mod">
          <ac:chgData name="Sugavaneshwaran K" userId="ecee19888d1116e3" providerId="LiveId" clId="{1A0D0A36-0D2D-4E35-90B8-FD46FB4CABC1}" dt="2022-06-08T18:49:40.512" v="1255" actId="20577"/>
          <ac:spMkLst>
            <pc:docMk/>
            <pc:sldMk cId="2944577538" sldId="298"/>
            <ac:spMk id="3" creationId="{9EEF59AE-2FCF-40EB-88E5-CDAD1E5D38A4}"/>
          </ac:spMkLst>
        </pc:spChg>
      </pc:sldChg>
      <pc:sldChg chg="modSp mod">
        <pc:chgData name="Sugavaneshwaran K" userId="ecee19888d1116e3" providerId="LiveId" clId="{1A0D0A36-0D2D-4E35-90B8-FD46FB4CABC1}" dt="2022-06-09T04:14:12.820" v="1362" actId="20577"/>
        <pc:sldMkLst>
          <pc:docMk/>
          <pc:sldMk cId="1001030216" sldId="299"/>
        </pc:sldMkLst>
        <pc:spChg chg="mod">
          <ac:chgData name="Sugavaneshwaran K" userId="ecee19888d1116e3" providerId="LiveId" clId="{1A0D0A36-0D2D-4E35-90B8-FD46FB4CABC1}" dt="2022-06-04T06:41:19.933" v="867" actId="1076"/>
          <ac:spMkLst>
            <pc:docMk/>
            <pc:sldMk cId="1001030216" sldId="299"/>
            <ac:spMk id="2" creationId="{3ABD6EE1-7654-47A4-A7A0-2B303E2057CC}"/>
          </ac:spMkLst>
        </pc:spChg>
        <pc:graphicFrameChg chg="mod modGraphic">
          <ac:chgData name="Sugavaneshwaran K" userId="ecee19888d1116e3" providerId="LiveId" clId="{1A0D0A36-0D2D-4E35-90B8-FD46FB4CABC1}" dt="2022-06-09T04:14:12.820" v="1362" actId="20577"/>
          <ac:graphicFrameMkLst>
            <pc:docMk/>
            <pc:sldMk cId="1001030216" sldId="299"/>
            <ac:graphicFrameMk id="6" creationId="{72AAF315-E2AC-47AA-A0F1-38D871F28D42}"/>
          </ac:graphicFrameMkLst>
        </pc:graphicFrameChg>
      </pc:sldChg>
      <pc:sldChg chg="addSp delSp modSp mod modClrScheme chgLayout">
        <pc:chgData name="Sugavaneshwaran K" userId="ecee19888d1116e3" providerId="LiveId" clId="{1A0D0A36-0D2D-4E35-90B8-FD46FB4CABC1}" dt="2022-06-09T04:13:54.993" v="1359" actId="14734"/>
        <pc:sldMkLst>
          <pc:docMk/>
          <pc:sldMk cId="3627121076" sldId="300"/>
        </pc:sldMkLst>
        <pc:spChg chg="add del mod ord">
          <ac:chgData name="Sugavaneshwaran K" userId="ecee19888d1116e3" providerId="LiveId" clId="{1A0D0A36-0D2D-4E35-90B8-FD46FB4CABC1}" dt="2022-06-04T06:15:41.954" v="275" actId="700"/>
          <ac:spMkLst>
            <pc:docMk/>
            <pc:sldMk cId="3627121076" sldId="300"/>
            <ac:spMk id="2" creationId="{BA4F439E-F279-5B09-9077-9B5021F5C7F2}"/>
          </ac:spMkLst>
        </pc:spChg>
        <pc:spChg chg="add del mod ord">
          <ac:chgData name="Sugavaneshwaran K" userId="ecee19888d1116e3" providerId="LiveId" clId="{1A0D0A36-0D2D-4E35-90B8-FD46FB4CABC1}" dt="2022-06-04T06:15:41.954" v="275" actId="700"/>
          <ac:spMkLst>
            <pc:docMk/>
            <pc:sldMk cId="3627121076" sldId="300"/>
            <ac:spMk id="3" creationId="{B71B7838-7D9A-AFF2-976C-DDBCF17436B5}"/>
          </ac:spMkLst>
        </pc:spChg>
        <pc:spChg chg="add del mod ord">
          <ac:chgData name="Sugavaneshwaran K" userId="ecee19888d1116e3" providerId="LiveId" clId="{1A0D0A36-0D2D-4E35-90B8-FD46FB4CABC1}" dt="2022-06-04T06:15:41.954" v="275" actId="700"/>
          <ac:spMkLst>
            <pc:docMk/>
            <pc:sldMk cId="3627121076" sldId="300"/>
            <ac:spMk id="4" creationId="{E037AB45-3039-C43C-33FD-5FC1CB81F9A7}"/>
          </ac:spMkLst>
        </pc:spChg>
        <pc:spChg chg="add del mod">
          <ac:chgData name="Sugavaneshwaran K" userId="ecee19888d1116e3" providerId="LiveId" clId="{1A0D0A36-0D2D-4E35-90B8-FD46FB4CABC1}" dt="2022-06-04T06:16:20.329" v="285"/>
          <ac:spMkLst>
            <pc:docMk/>
            <pc:sldMk cId="3627121076" sldId="300"/>
            <ac:spMk id="6" creationId="{5843AC6C-4582-EEA0-88AE-DDB213033F92}"/>
          </ac:spMkLst>
        </pc:spChg>
        <pc:spChg chg="add mod">
          <ac:chgData name="Sugavaneshwaran K" userId="ecee19888d1116e3" providerId="LiveId" clId="{1A0D0A36-0D2D-4E35-90B8-FD46FB4CABC1}" dt="2022-06-04T06:41:41.637" v="868" actId="255"/>
          <ac:spMkLst>
            <pc:docMk/>
            <pc:sldMk cId="3627121076" sldId="300"/>
            <ac:spMk id="7" creationId="{199DDA81-8ADE-62F6-D6B7-908B41734803}"/>
          </ac:spMkLst>
        </pc:spChg>
        <pc:graphicFrameChg chg="mod modGraphic">
          <ac:chgData name="Sugavaneshwaran K" userId="ecee19888d1116e3" providerId="LiveId" clId="{1A0D0A36-0D2D-4E35-90B8-FD46FB4CABC1}" dt="2022-06-09T04:13:54.993" v="1359" actId="14734"/>
          <ac:graphicFrameMkLst>
            <pc:docMk/>
            <pc:sldMk cId="3627121076" sldId="300"/>
            <ac:graphicFrameMk id="5" creationId="{20CA41B7-3567-43EB-94F3-F81D5FCC3D20}"/>
          </ac:graphicFrameMkLst>
        </pc:graphicFrameChg>
      </pc:sldChg>
      <pc:sldChg chg="addSp delSp modSp mod">
        <pc:chgData name="Sugavaneshwaran K" userId="ecee19888d1116e3" providerId="LiveId" clId="{1A0D0A36-0D2D-4E35-90B8-FD46FB4CABC1}" dt="2022-06-09T04:13:42.207" v="1358" actId="14734"/>
        <pc:sldMkLst>
          <pc:docMk/>
          <pc:sldMk cId="270550047" sldId="301"/>
        </pc:sldMkLst>
        <pc:spChg chg="add del mod">
          <ac:chgData name="Sugavaneshwaran K" userId="ecee19888d1116e3" providerId="LiveId" clId="{1A0D0A36-0D2D-4E35-90B8-FD46FB4CABC1}" dt="2022-06-04T06:20:29.346" v="329"/>
          <ac:spMkLst>
            <pc:docMk/>
            <pc:sldMk cId="270550047" sldId="301"/>
            <ac:spMk id="2" creationId="{48216173-C293-0652-5B77-C8D19A1060CF}"/>
          </ac:spMkLst>
        </pc:spChg>
        <pc:spChg chg="add mod">
          <ac:chgData name="Sugavaneshwaran K" userId="ecee19888d1116e3" providerId="LiveId" clId="{1A0D0A36-0D2D-4E35-90B8-FD46FB4CABC1}" dt="2022-06-04T06:41:49.526" v="869" actId="255"/>
          <ac:spMkLst>
            <pc:docMk/>
            <pc:sldMk cId="270550047" sldId="301"/>
            <ac:spMk id="3" creationId="{04BCB6D9-B75A-58C4-DFF7-5C0800550A84}"/>
          </ac:spMkLst>
        </pc:spChg>
        <pc:graphicFrameChg chg="mod modGraphic">
          <ac:chgData name="Sugavaneshwaran K" userId="ecee19888d1116e3" providerId="LiveId" clId="{1A0D0A36-0D2D-4E35-90B8-FD46FB4CABC1}" dt="2022-06-09T04:13:42.207" v="1358" actId="14734"/>
          <ac:graphicFrameMkLst>
            <pc:docMk/>
            <pc:sldMk cId="270550047" sldId="301"/>
            <ac:graphicFrameMk id="4" creationId="{C858B3E1-057B-4FD5-9312-5CFF6A79B77E}"/>
          </ac:graphicFrameMkLst>
        </pc:graphicFrameChg>
      </pc:sldChg>
      <pc:sldChg chg="modSp mod">
        <pc:chgData name="Sugavaneshwaran K" userId="ecee19888d1116e3" providerId="LiveId" clId="{1A0D0A36-0D2D-4E35-90B8-FD46FB4CABC1}" dt="2022-06-08T18:56:30.743" v="1266" actId="20577"/>
        <pc:sldMkLst>
          <pc:docMk/>
          <pc:sldMk cId="2924390663" sldId="303"/>
        </pc:sldMkLst>
        <pc:spChg chg="mod">
          <ac:chgData name="Sugavaneshwaran K" userId="ecee19888d1116e3" providerId="LiveId" clId="{1A0D0A36-0D2D-4E35-90B8-FD46FB4CABC1}" dt="2022-06-04T06:42:03.768" v="871"/>
          <ac:spMkLst>
            <pc:docMk/>
            <pc:sldMk cId="2924390663" sldId="303"/>
            <ac:spMk id="2" creationId="{CEA17DF5-790C-4151-A391-746C950E474E}"/>
          </ac:spMkLst>
        </pc:spChg>
        <pc:spChg chg="mod">
          <ac:chgData name="Sugavaneshwaran K" userId="ecee19888d1116e3" providerId="LiveId" clId="{1A0D0A36-0D2D-4E35-90B8-FD46FB4CABC1}" dt="2022-06-08T18:56:30.743" v="1266" actId="20577"/>
          <ac:spMkLst>
            <pc:docMk/>
            <pc:sldMk cId="2924390663" sldId="303"/>
            <ac:spMk id="3" creationId="{AAE89497-EA8D-425C-B2B9-89D18C277C26}"/>
          </ac:spMkLst>
        </pc:spChg>
      </pc:sldChg>
      <pc:sldChg chg="modSp">
        <pc:chgData name="Sugavaneshwaran K" userId="ecee19888d1116e3" providerId="LiveId" clId="{1A0D0A36-0D2D-4E35-90B8-FD46FB4CABC1}" dt="2022-06-04T06:42:10.137" v="872"/>
        <pc:sldMkLst>
          <pc:docMk/>
          <pc:sldMk cId="750328524" sldId="304"/>
        </pc:sldMkLst>
        <pc:spChg chg="mod">
          <ac:chgData name="Sugavaneshwaran K" userId="ecee19888d1116e3" providerId="LiveId" clId="{1A0D0A36-0D2D-4E35-90B8-FD46FB4CABC1}" dt="2022-06-04T06:42:10.137" v="872"/>
          <ac:spMkLst>
            <pc:docMk/>
            <pc:sldMk cId="750328524" sldId="304"/>
            <ac:spMk id="2" creationId="{6E103C2B-83D8-4A0F-BE73-10343FF460F1}"/>
          </ac:spMkLst>
        </pc:spChg>
      </pc:sldChg>
      <pc:sldChg chg="modSp">
        <pc:chgData name="Sugavaneshwaran K" userId="ecee19888d1116e3" providerId="LiveId" clId="{1A0D0A36-0D2D-4E35-90B8-FD46FB4CABC1}" dt="2022-06-04T06:42:16.597" v="873"/>
        <pc:sldMkLst>
          <pc:docMk/>
          <pc:sldMk cId="2406104838" sldId="305"/>
        </pc:sldMkLst>
        <pc:spChg chg="mod">
          <ac:chgData name="Sugavaneshwaran K" userId="ecee19888d1116e3" providerId="LiveId" clId="{1A0D0A36-0D2D-4E35-90B8-FD46FB4CABC1}" dt="2022-06-04T06:42:16.597" v="873"/>
          <ac:spMkLst>
            <pc:docMk/>
            <pc:sldMk cId="2406104838" sldId="305"/>
            <ac:spMk id="2" creationId="{C3726B44-F985-4C22-A6D7-2859F3060B07}"/>
          </ac:spMkLst>
        </pc:spChg>
      </pc:sldChg>
      <pc:sldChg chg="modSp">
        <pc:chgData name="Sugavaneshwaran K" userId="ecee19888d1116e3" providerId="LiveId" clId="{1A0D0A36-0D2D-4E35-90B8-FD46FB4CABC1}" dt="2022-06-04T06:46:19.268" v="910"/>
        <pc:sldMkLst>
          <pc:docMk/>
          <pc:sldMk cId="1688488875" sldId="306"/>
        </pc:sldMkLst>
        <pc:spChg chg="mod">
          <ac:chgData name="Sugavaneshwaran K" userId="ecee19888d1116e3" providerId="LiveId" clId="{1A0D0A36-0D2D-4E35-90B8-FD46FB4CABC1}" dt="2022-06-04T06:46:19.268" v="910"/>
          <ac:spMkLst>
            <pc:docMk/>
            <pc:sldMk cId="1688488875" sldId="306"/>
            <ac:spMk id="2" creationId="{C659BD0A-5684-43EE-AD84-8DF674E6CE25}"/>
          </ac:spMkLst>
        </pc:spChg>
      </pc:sldChg>
      <pc:sldChg chg="modSp mod">
        <pc:chgData name="Sugavaneshwaran K" userId="ecee19888d1116e3" providerId="LiveId" clId="{1A0D0A36-0D2D-4E35-90B8-FD46FB4CABC1}" dt="2022-06-06T16:26:27.320" v="1111"/>
        <pc:sldMkLst>
          <pc:docMk/>
          <pc:sldMk cId="61713143" sldId="307"/>
        </pc:sldMkLst>
        <pc:spChg chg="mod">
          <ac:chgData name="Sugavaneshwaran K" userId="ecee19888d1116e3" providerId="LiveId" clId="{1A0D0A36-0D2D-4E35-90B8-FD46FB4CABC1}" dt="2022-06-06T16:26:27.320" v="1111"/>
          <ac:spMkLst>
            <pc:docMk/>
            <pc:sldMk cId="61713143" sldId="307"/>
            <ac:spMk id="2" creationId="{DDB88F75-44BB-4FC7-94CF-2AEC463AC4CB}"/>
          </ac:spMkLst>
        </pc:spChg>
        <pc:spChg chg="mod">
          <ac:chgData name="Sugavaneshwaran K" userId="ecee19888d1116e3" providerId="LiveId" clId="{1A0D0A36-0D2D-4E35-90B8-FD46FB4CABC1}" dt="2022-06-04T06:47:28.426" v="955" actId="20577"/>
          <ac:spMkLst>
            <pc:docMk/>
            <pc:sldMk cId="61713143" sldId="307"/>
            <ac:spMk id="3" creationId="{7D658821-24C4-40A5-B639-E05471D6AFAE}"/>
          </ac:spMkLst>
        </pc:spChg>
      </pc:sldChg>
      <pc:sldChg chg="modSp mod">
        <pc:chgData name="Sugavaneshwaran K" userId="ecee19888d1116e3" providerId="LiveId" clId="{1A0D0A36-0D2D-4E35-90B8-FD46FB4CABC1}" dt="2022-06-04T06:42:26.137" v="874"/>
        <pc:sldMkLst>
          <pc:docMk/>
          <pc:sldMk cId="851458721" sldId="308"/>
        </pc:sldMkLst>
        <pc:spChg chg="mod">
          <ac:chgData name="Sugavaneshwaran K" userId="ecee19888d1116e3" providerId="LiveId" clId="{1A0D0A36-0D2D-4E35-90B8-FD46FB4CABC1}" dt="2022-06-04T06:42:26.137" v="874"/>
          <ac:spMkLst>
            <pc:docMk/>
            <pc:sldMk cId="851458721" sldId="308"/>
            <ac:spMk id="2" creationId="{1572C085-E760-458C-A584-1526D82A41DE}"/>
          </ac:spMkLst>
        </pc:spChg>
        <pc:spChg chg="mod">
          <ac:chgData name="Sugavaneshwaran K" userId="ecee19888d1116e3" providerId="LiveId" clId="{1A0D0A36-0D2D-4E35-90B8-FD46FB4CABC1}" dt="2022-06-04T06:22:39.754" v="352" actId="20577"/>
          <ac:spMkLst>
            <pc:docMk/>
            <pc:sldMk cId="851458721" sldId="308"/>
            <ac:spMk id="3" creationId="{D95C36C5-036D-4E7C-BC12-06CCD029EE34}"/>
          </ac:spMkLst>
        </pc:spChg>
      </pc:sldChg>
      <pc:sldChg chg="modSp mod">
        <pc:chgData name="Sugavaneshwaran K" userId="ecee19888d1116e3" providerId="LiveId" clId="{1A0D0A36-0D2D-4E35-90B8-FD46FB4CABC1}" dt="2022-06-08T12:29:17.050" v="1236" actId="6549"/>
        <pc:sldMkLst>
          <pc:docMk/>
          <pc:sldMk cId="1222569380" sldId="309"/>
        </pc:sldMkLst>
        <pc:spChg chg="mod">
          <ac:chgData name="Sugavaneshwaran K" userId="ecee19888d1116e3" providerId="LiveId" clId="{1A0D0A36-0D2D-4E35-90B8-FD46FB4CABC1}" dt="2022-06-04T06:43:19.926" v="880" actId="1076"/>
          <ac:spMkLst>
            <pc:docMk/>
            <pc:sldMk cId="1222569380" sldId="309"/>
            <ac:spMk id="2" creationId="{5C51457E-9A38-43C3-AE40-DBD9B5462797}"/>
          </ac:spMkLst>
        </pc:spChg>
        <pc:spChg chg="mod">
          <ac:chgData name="Sugavaneshwaran K" userId="ecee19888d1116e3" providerId="LiveId" clId="{1A0D0A36-0D2D-4E35-90B8-FD46FB4CABC1}" dt="2022-06-08T12:29:17.050" v="1236" actId="6549"/>
          <ac:spMkLst>
            <pc:docMk/>
            <pc:sldMk cId="1222569380" sldId="309"/>
            <ac:spMk id="3" creationId="{8D7DAFD3-D9CE-447A-85FF-96EC5CC82D3B}"/>
          </ac:spMkLst>
        </pc:spChg>
      </pc:sldChg>
      <pc:sldChg chg="modSp mod">
        <pc:chgData name="Sugavaneshwaran K" userId="ecee19888d1116e3" providerId="LiveId" clId="{1A0D0A36-0D2D-4E35-90B8-FD46FB4CABC1}" dt="2022-06-08T12:23:33.245" v="1217" actId="20577"/>
        <pc:sldMkLst>
          <pc:docMk/>
          <pc:sldMk cId="1332498372" sldId="310"/>
        </pc:sldMkLst>
        <pc:spChg chg="mod">
          <ac:chgData name="Sugavaneshwaran K" userId="ecee19888d1116e3" providerId="LiveId" clId="{1A0D0A36-0D2D-4E35-90B8-FD46FB4CABC1}" dt="2022-06-04T06:43:30.441" v="881"/>
          <ac:spMkLst>
            <pc:docMk/>
            <pc:sldMk cId="1332498372" sldId="310"/>
            <ac:spMk id="2" creationId="{144E067D-1998-4CBC-94A6-4B2038D6E593}"/>
          </ac:spMkLst>
        </pc:spChg>
        <pc:spChg chg="mod">
          <ac:chgData name="Sugavaneshwaran K" userId="ecee19888d1116e3" providerId="LiveId" clId="{1A0D0A36-0D2D-4E35-90B8-FD46FB4CABC1}" dt="2022-06-08T12:23:33.245" v="1217" actId="20577"/>
          <ac:spMkLst>
            <pc:docMk/>
            <pc:sldMk cId="1332498372" sldId="310"/>
            <ac:spMk id="4" creationId="{11C63BD4-8924-4B12-A6CB-2B710F9846DF}"/>
          </ac:spMkLst>
        </pc:spChg>
      </pc:sldChg>
      <pc:sldChg chg="modSp mod">
        <pc:chgData name="Sugavaneshwaran K" userId="ecee19888d1116e3" providerId="LiveId" clId="{1A0D0A36-0D2D-4E35-90B8-FD46FB4CABC1}" dt="2022-06-08T12:26:32.320" v="1231" actId="20577"/>
        <pc:sldMkLst>
          <pc:docMk/>
          <pc:sldMk cId="4181617927" sldId="311"/>
        </pc:sldMkLst>
        <pc:spChg chg="mod">
          <ac:chgData name="Sugavaneshwaran K" userId="ecee19888d1116e3" providerId="LiveId" clId="{1A0D0A36-0D2D-4E35-90B8-FD46FB4CABC1}" dt="2022-06-06T16:28:57.411" v="1149" actId="1076"/>
          <ac:spMkLst>
            <pc:docMk/>
            <pc:sldMk cId="4181617927" sldId="311"/>
            <ac:spMk id="2" creationId="{33746560-4F06-4E4D-8CB6-F89511F674D9}"/>
          </ac:spMkLst>
        </pc:spChg>
        <pc:spChg chg="mod">
          <ac:chgData name="Sugavaneshwaran K" userId="ecee19888d1116e3" providerId="LiveId" clId="{1A0D0A36-0D2D-4E35-90B8-FD46FB4CABC1}" dt="2022-06-08T12:26:32.320" v="1231" actId="20577"/>
          <ac:spMkLst>
            <pc:docMk/>
            <pc:sldMk cId="4181617927" sldId="311"/>
            <ac:spMk id="3" creationId="{7934159E-03FD-4C29-876D-C709E66DF540}"/>
          </ac:spMkLst>
        </pc:spChg>
      </pc:sldChg>
      <pc:sldChg chg="modSp mod">
        <pc:chgData name="Sugavaneshwaran K" userId="ecee19888d1116e3" providerId="LiveId" clId="{1A0D0A36-0D2D-4E35-90B8-FD46FB4CABC1}" dt="2022-06-08T11:45:55.579" v="1173" actId="1076"/>
        <pc:sldMkLst>
          <pc:docMk/>
          <pc:sldMk cId="2438047967" sldId="315"/>
        </pc:sldMkLst>
        <pc:spChg chg="mod">
          <ac:chgData name="Sugavaneshwaran K" userId="ecee19888d1116e3" providerId="LiveId" clId="{1A0D0A36-0D2D-4E35-90B8-FD46FB4CABC1}" dt="2022-06-08T11:45:54.664" v="1172" actId="1076"/>
          <ac:spMkLst>
            <pc:docMk/>
            <pc:sldMk cId="2438047967" sldId="315"/>
            <ac:spMk id="2" creationId="{6B9748C5-FA6D-41FE-972E-12439CDBE849}"/>
          </ac:spMkLst>
        </pc:spChg>
        <pc:spChg chg="mod">
          <ac:chgData name="Sugavaneshwaran K" userId="ecee19888d1116e3" providerId="LiveId" clId="{1A0D0A36-0D2D-4E35-90B8-FD46FB4CABC1}" dt="2022-06-08T11:45:55.579" v="1173" actId="1076"/>
          <ac:spMkLst>
            <pc:docMk/>
            <pc:sldMk cId="2438047967" sldId="315"/>
            <ac:spMk id="3" creationId="{5A29AD98-5CDA-46A5-ABAA-79B65FA5A61B}"/>
          </ac:spMkLst>
        </pc:spChg>
      </pc:sldChg>
      <pc:sldChg chg="addSp modSp mod">
        <pc:chgData name="Sugavaneshwaran K" userId="ecee19888d1116e3" providerId="LiveId" clId="{1A0D0A36-0D2D-4E35-90B8-FD46FB4CABC1}" dt="2022-06-08T11:52:45.219" v="1201" actId="27636"/>
        <pc:sldMkLst>
          <pc:docMk/>
          <pc:sldMk cId="2415504058" sldId="316"/>
        </pc:sldMkLst>
        <pc:spChg chg="add mod">
          <ac:chgData name="Sugavaneshwaran K" userId="ecee19888d1116e3" providerId="LiveId" clId="{1A0D0A36-0D2D-4E35-90B8-FD46FB4CABC1}" dt="2022-06-04T06:43:04.808" v="878"/>
          <ac:spMkLst>
            <pc:docMk/>
            <pc:sldMk cId="2415504058" sldId="316"/>
            <ac:spMk id="2" creationId="{F55AC00C-7094-205C-13B3-453BD7EFCCC1}"/>
          </ac:spMkLst>
        </pc:spChg>
        <pc:spChg chg="mod">
          <ac:chgData name="Sugavaneshwaran K" userId="ecee19888d1116e3" providerId="LiveId" clId="{1A0D0A36-0D2D-4E35-90B8-FD46FB4CABC1}" dt="2022-06-08T11:52:45.219" v="1201" actId="27636"/>
          <ac:spMkLst>
            <pc:docMk/>
            <pc:sldMk cId="2415504058" sldId="316"/>
            <ac:spMk id="3" creationId="{879E93A9-4279-444E-B562-A1B95386CBB5}"/>
          </ac:spMkLst>
        </pc:spChg>
      </pc:sldChg>
      <pc:sldChg chg="modSp mod">
        <pc:chgData name="Sugavaneshwaran K" userId="ecee19888d1116e3" providerId="LiveId" clId="{1A0D0A36-0D2D-4E35-90B8-FD46FB4CABC1}" dt="2022-06-06T16:26:32.398" v="1112"/>
        <pc:sldMkLst>
          <pc:docMk/>
          <pc:sldMk cId="2016276651" sldId="318"/>
        </pc:sldMkLst>
        <pc:spChg chg="mod">
          <ac:chgData name="Sugavaneshwaran K" userId="ecee19888d1116e3" providerId="LiveId" clId="{1A0D0A36-0D2D-4E35-90B8-FD46FB4CABC1}" dt="2022-06-06T16:26:32.398" v="1112"/>
          <ac:spMkLst>
            <pc:docMk/>
            <pc:sldMk cId="2016276651" sldId="318"/>
            <ac:spMk id="2" creationId="{66C4EC9B-75DF-4CE0-824D-DAEBA974A668}"/>
          </ac:spMkLst>
        </pc:spChg>
      </pc:sldChg>
      <pc:sldChg chg="addSp delSp modSp new mod">
        <pc:chgData name="Sugavaneshwaran K" userId="ecee19888d1116e3" providerId="LiveId" clId="{1A0D0A36-0D2D-4E35-90B8-FD46FB4CABC1}" dt="2022-06-04T06:49:23.485" v="1005"/>
        <pc:sldMkLst>
          <pc:docMk/>
          <pc:sldMk cId="1135066897" sldId="319"/>
        </pc:sldMkLst>
        <pc:spChg chg="mod">
          <ac:chgData name="Sugavaneshwaran K" userId="ecee19888d1116e3" providerId="LiveId" clId="{1A0D0A36-0D2D-4E35-90B8-FD46FB4CABC1}" dt="2022-06-04T06:49:23.485" v="1005"/>
          <ac:spMkLst>
            <pc:docMk/>
            <pc:sldMk cId="1135066897" sldId="319"/>
            <ac:spMk id="2" creationId="{A891948F-9010-09DE-3E20-430B5115BE15}"/>
          </ac:spMkLst>
        </pc:spChg>
        <pc:spChg chg="del">
          <ac:chgData name="Sugavaneshwaran K" userId="ecee19888d1116e3" providerId="LiveId" clId="{1A0D0A36-0D2D-4E35-90B8-FD46FB4CABC1}" dt="2022-05-26T03:32:15.076" v="3" actId="22"/>
          <ac:spMkLst>
            <pc:docMk/>
            <pc:sldMk cId="1135066897" sldId="319"/>
            <ac:spMk id="3" creationId="{9342187D-2FEA-33D6-CA0F-95409E033C7A}"/>
          </ac:spMkLst>
        </pc:spChg>
        <pc:spChg chg="add del">
          <ac:chgData name="Sugavaneshwaran K" userId="ecee19888d1116e3" providerId="LiveId" clId="{1A0D0A36-0D2D-4E35-90B8-FD46FB4CABC1}" dt="2022-05-26T03:31:31.072" v="2"/>
          <ac:spMkLst>
            <pc:docMk/>
            <pc:sldMk cId="1135066897" sldId="319"/>
            <ac:spMk id="4" creationId="{5EAE882D-7A47-AB29-A476-8E27D0FE3493}"/>
          </ac:spMkLst>
        </pc:spChg>
        <pc:spChg chg="add del">
          <ac:chgData name="Sugavaneshwaran K" userId="ecee19888d1116e3" providerId="LiveId" clId="{1A0D0A36-0D2D-4E35-90B8-FD46FB4CABC1}" dt="2022-05-26T03:31:31.072" v="2"/>
          <ac:spMkLst>
            <pc:docMk/>
            <pc:sldMk cId="1135066897" sldId="319"/>
            <ac:spMk id="5" creationId="{24C23339-4759-BD81-018F-A526D822BB6D}"/>
          </ac:spMkLst>
        </pc:spChg>
        <pc:spChg chg="add del">
          <ac:chgData name="Sugavaneshwaran K" userId="ecee19888d1116e3" providerId="LiveId" clId="{1A0D0A36-0D2D-4E35-90B8-FD46FB4CABC1}" dt="2022-05-26T03:31:31.072" v="2"/>
          <ac:spMkLst>
            <pc:docMk/>
            <pc:sldMk cId="1135066897" sldId="319"/>
            <ac:spMk id="6" creationId="{7F7AF793-A187-A2A5-F1A9-2E640C620D4F}"/>
          </ac:spMkLst>
        </pc:spChg>
        <pc:spChg chg="add del">
          <ac:chgData name="Sugavaneshwaran K" userId="ecee19888d1116e3" providerId="LiveId" clId="{1A0D0A36-0D2D-4E35-90B8-FD46FB4CABC1}" dt="2022-05-26T03:31:31.072" v="2"/>
          <ac:spMkLst>
            <pc:docMk/>
            <pc:sldMk cId="1135066897" sldId="319"/>
            <ac:spMk id="7" creationId="{16D67073-9932-55CF-CCF9-DCE0AE8D8294}"/>
          </ac:spMkLst>
        </pc:spChg>
        <pc:spChg chg="add del">
          <ac:chgData name="Sugavaneshwaran K" userId="ecee19888d1116e3" providerId="LiveId" clId="{1A0D0A36-0D2D-4E35-90B8-FD46FB4CABC1}" dt="2022-05-26T03:31:31.072" v="2"/>
          <ac:spMkLst>
            <pc:docMk/>
            <pc:sldMk cId="1135066897" sldId="319"/>
            <ac:spMk id="8" creationId="{51F1C227-DF8A-4587-E580-572C48E7A0A3}"/>
          </ac:spMkLst>
        </pc:spChg>
        <pc:spChg chg="add del">
          <ac:chgData name="Sugavaneshwaran K" userId="ecee19888d1116e3" providerId="LiveId" clId="{1A0D0A36-0D2D-4E35-90B8-FD46FB4CABC1}" dt="2022-05-26T03:31:31.072" v="2"/>
          <ac:spMkLst>
            <pc:docMk/>
            <pc:sldMk cId="1135066897" sldId="319"/>
            <ac:spMk id="9" creationId="{41B298B4-AA3F-9258-241C-53067EFC1A62}"/>
          </ac:spMkLst>
        </pc:spChg>
        <pc:spChg chg="add del">
          <ac:chgData name="Sugavaneshwaran K" userId="ecee19888d1116e3" providerId="LiveId" clId="{1A0D0A36-0D2D-4E35-90B8-FD46FB4CABC1}" dt="2022-05-26T03:31:31.072" v="2"/>
          <ac:spMkLst>
            <pc:docMk/>
            <pc:sldMk cId="1135066897" sldId="319"/>
            <ac:spMk id="10" creationId="{DBEE1895-4FB0-4E26-4EE6-B74DAD0C66A8}"/>
          </ac:spMkLst>
        </pc:spChg>
        <pc:spChg chg="add del">
          <ac:chgData name="Sugavaneshwaran K" userId="ecee19888d1116e3" providerId="LiveId" clId="{1A0D0A36-0D2D-4E35-90B8-FD46FB4CABC1}" dt="2022-05-26T03:31:31.072" v="2"/>
          <ac:spMkLst>
            <pc:docMk/>
            <pc:sldMk cId="1135066897" sldId="319"/>
            <ac:spMk id="11" creationId="{DEC4A3A2-A075-36A7-080B-C722BB4628AB}"/>
          </ac:spMkLst>
        </pc:spChg>
        <pc:spChg chg="add del">
          <ac:chgData name="Sugavaneshwaran K" userId="ecee19888d1116e3" providerId="LiveId" clId="{1A0D0A36-0D2D-4E35-90B8-FD46FB4CABC1}" dt="2022-05-26T03:31:31.072" v="2"/>
          <ac:spMkLst>
            <pc:docMk/>
            <pc:sldMk cId="1135066897" sldId="319"/>
            <ac:spMk id="12" creationId="{3475C6D1-1315-8C50-DD85-83A7C66AAA2D}"/>
          </ac:spMkLst>
        </pc:spChg>
        <pc:spChg chg="add del">
          <ac:chgData name="Sugavaneshwaran K" userId="ecee19888d1116e3" providerId="LiveId" clId="{1A0D0A36-0D2D-4E35-90B8-FD46FB4CABC1}" dt="2022-05-26T03:31:31.072" v="2"/>
          <ac:spMkLst>
            <pc:docMk/>
            <pc:sldMk cId="1135066897" sldId="319"/>
            <ac:spMk id="13" creationId="{8AB78BDD-289F-81A7-3725-4103ACFB9DF3}"/>
          </ac:spMkLst>
        </pc:spChg>
        <pc:spChg chg="add del">
          <ac:chgData name="Sugavaneshwaran K" userId="ecee19888d1116e3" providerId="LiveId" clId="{1A0D0A36-0D2D-4E35-90B8-FD46FB4CABC1}" dt="2022-05-26T03:31:31.072" v="2"/>
          <ac:spMkLst>
            <pc:docMk/>
            <pc:sldMk cId="1135066897" sldId="319"/>
            <ac:spMk id="14" creationId="{2EEA5AD5-3F6E-8A52-DFCC-239263C2BD5B}"/>
          </ac:spMkLst>
        </pc:spChg>
        <pc:spChg chg="add del">
          <ac:chgData name="Sugavaneshwaran K" userId="ecee19888d1116e3" providerId="LiveId" clId="{1A0D0A36-0D2D-4E35-90B8-FD46FB4CABC1}" dt="2022-05-26T03:31:31.072" v="2"/>
          <ac:spMkLst>
            <pc:docMk/>
            <pc:sldMk cId="1135066897" sldId="319"/>
            <ac:spMk id="15" creationId="{02F92343-EA8B-58ED-A274-7F48FEE62C2C}"/>
          </ac:spMkLst>
        </pc:spChg>
        <pc:spChg chg="add del">
          <ac:chgData name="Sugavaneshwaran K" userId="ecee19888d1116e3" providerId="LiveId" clId="{1A0D0A36-0D2D-4E35-90B8-FD46FB4CABC1}" dt="2022-05-26T03:31:31.072" v="2"/>
          <ac:spMkLst>
            <pc:docMk/>
            <pc:sldMk cId="1135066897" sldId="319"/>
            <ac:spMk id="16" creationId="{97953F6A-3300-A2E7-7CA3-3E2982888F3B}"/>
          </ac:spMkLst>
        </pc:spChg>
        <pc:spChg chg="add del">
          <ac:chgData name="Sugavaneshwaran K" userId="ecee19888d1116e3" providerId="LiveId" clId="{1A0D0A36-0D2D-4E35-90B8-FD46FB4CABC1}" dt="2022-05-26T03:31:31.072" v="2"/>
          <ac:spMkLst>
            <pc:docMk/>
            <pc:sldMk cId="1135066897" sldId="319"/>
            <ac:spMk id="17" creationId="{C80230A8-8EBA-FB27-4ED5-B0A5B4C122A7}"/>
          </ac:spMkLst>
        </pc:spChg>
        <pc:spChg chg="add del">
          <ac:chgData name="Sugavaneshwaran K" userId="ecee19888d1116e3" providerId="LiveId" clId="{1A0D0A36-0D2D-4E35-90B8-FD46FB4CABC1}" dt="2022-05-26T03:31:31.072" v="2"/>
          <ac:spMkLst>
            <pc:docMk/>
            <pc:sldMk cId="1135066897" sldId="319"/>
            <ac:spMk id="18" creationId="{C8507089-66EB-1FC7-F892-35240C8CAA60}"/>
          </ac:spMkLst>
        </pc:spChg>
        <pc:spChg chg="add del">
          <ac:chgData name="Sugavaneshwaran K" userId="ecee19888d1116e3" providerId="LiveId" clId="{1A0D0A36-0D2D-4E35-90B8-FD46FB4CABC1}" dt="2022-05-26T03:31:31.072" v="2"/>
          <ac:spMkLst>
            <pc:docMk/>
            <pc:sldMk cId="1135066897" sldId="319"/>
            <ac:spMk id="19" creationId="{FCDF6775-3EB9-32BF-0B8E-CB4CD890E1DE}"/>
          </ac:spMkLst>
        </pc:spChg>
        <pc:spChg chg="add del">
          <ac:chgData name="Sugavaneshwaran K" userId="ecee19888d1116e3" providerId="LiveId" clId="{1A0D0A36-0D2D-4E35-90B8-FD46FB4CABC1}" dt="2022-05-26T03:31:31.072" v="2"/>
          <ac:spMkLst>
            <pc:docMk/>
            <pc:sldMk cId="1135066897" sldId="319"/>
            <ac:spMk id="20" creationId="{82D0CA33-5CA6-2527-F53E-C4677FF651D8}"/>
          </ac:spMkLst>
        </pc:spChg>
        <pc:spChg chg="add del">
          <ac:chgData name="Sugavaneshwaran K" userId="ecee19888d1116e3" providerId="LiveId" clId="{1A0D0A36-0D2D-4E35-90B8-FD46FB4CABC1}" dt="2022-05-26T03:31:31.072" v="2"/>
          <ac:spMkLst>
            <pc:docMk/>
            <pc:sldMk cId="1135066897" sldId="319"/>
            <ac:spMk id="21" creationId="{BF3708E2-62E4-4B8F-0746-C85C6B904420}"/>
          </ac:spMkLst>
        </pc:spChg>
        <pc:spChg chg="add del">
          <ac:chgData name="Sugavaneshwaran K" userId="ecee19888d1116e3" providerId="LiveId" clId="{1A0D0A36-0D2D-4E35-90B8-FD46FB4CABC1}" dt="2022-05-26T03:31:31.072" v="2"/>
          <ac:spMkLst>
            <pc:docMk/>
            <pc:sldMk cId="1135066897" sldId="319"/>
            <ac:spMk id="22" creationId="{6EA433A5-4671-4185-6432-23BF6CEC2049}"/>
          </ac:spMkLst>
        </pc:spChg>
        <pc:spChg chg="add del">
          <ac:chgData name="Sugavaneshwaran K" userId="ecee19888d1116e3" providerId="LiveId" clId="{1A0D0A36-0D2D-4E35-90B8-FD46FB4CABC1}" dt="2022-05-26T03:31:31.072" v="2"/>
          <ac:spMkLst>
            <pc:docMk/>
            <pc:sldMk cId="1135066897" sldId="319"/>
            <ac:spMk id="23" creationId="{F5378DD8-FDCD-3F2B-0A60-EBA43ECE1BDD}"/>
          </ac:spMkLst>
        </pc:spChg>
        <pc:spChg chg="add del">
          <ac:chgData name="Sugavaneshwaran K" userId="ecee19888d1116e3" providerId="LiveId" clId="{1A0D0A36-0D2D-4E35-90B8-FD46FB4CABC1}" dt="2022-05-26T03:31:31.072" v="2"/>
          <ac:spMkLst>
            <pc:docMk/>
            <pc:sldMk cId="1135066897" sldId="319"/>
            <ac:spMk id="24" creationId="{8F8FCF55-92D3-2CF3-7B56-D58D3B0F5337}"/>
          </ac:spMkLst>
        </pc:spChg>
        <pc:spChg chg="add del">
          <ac:chgData name="Sugavaneshwaran K" userId="ecee19888d1116e3" providerId="LiveId" clId="{1A0D0A36-0D2D-4E35-90B8-FD46FB4CABC1}" dt="2022-05-26T03:31:31.072" v="2"/>
          <ac:spMkLst>
            <pc:docMk/>
            <pc:sldMk cId="1135066897" sldId="319"/>
            <ac:spMk id="25" creationId="{4AA191A1-C705-3D47-11BA-9BB8851EE7A8}"/>
          </ac:spMkLst>
        </pc:spChg>
        <pc:spChg chg="add del">
          <ac:chgData name="Sugavaneshwaran K" userId="ecee19888d1116e3" providerId="LiveId" clId="{1A0D0A36-0D2D-4E35-90B8-FD46FB4CABC1}" dt="2022-05-26T03:31:31.072" v="2"/>
          <ac:spMkLst>
            <pc:docMk/>
            <pc:sldMk cId="1135066897" sldId="319"/>
            <ac:spMk id="26" creationId="{867AD139-9AB9-C480-C8D9-6FD1958EAA0A}"/>
          </ac:spMkLst>
        </pc:spChg>
        <pc:spChg chg="add del">
          <ac:chgData name="Sugavaneshwaran K" userId="ecee19888d1116e3" providerId="LiveId" clId="{1A0D0A36-0D2D-4E35-90B8-FD46FB4CABC1}" dt="2022-05-26T03:31:31.072" v="2"/>
          <ac:spMkLst>
            <pc:docMk/>
            <pc:sldMk cId="1135066897" sldId="319"/>
            <ac:spMk id="27" creationId="{5783D7A3-1A2C-B0AF-7BF2-DFF2BDE86ED1}"/>
          </ac:spMkLst>
        </pc:spChg>
        <pc:spChg chg="add del">
          <ac:chgData name="Sugavaneshwaran K" userId="ecee19888d1116e3" providerId="LiveId" clId="{1A0D0A36-0D2D-4E35-90B8-FD46FB4CABC1}" dt="2022-05-26T03:31:31.072" v="2"/>
          <ac:spMkLst>
            <pc:docMk/>
            <pc:sldMk cId="1135066897" sldId="319"/>
            <ac:spMk id="28" creationId="{50DA4B48-5488-B220-C116-20BAB500225B}"/>
          </ac:spMkLst>
        </pc:spChg>
        <pc:spChg chg="add del">
          <ac:chgData name="Sugavaneshwaran K" userId="ecee19888d1116e3" providerId="LiveId" clId="{1A0D0A36-0D2D-4E35-90B8-FD46FB4CABC1}" dt="2022-05-26T03:31:31.072" v="2"/>
          <ac:spMkLst>
            <pc:docMk/>
            <pc:sldMk cId="1135066897" sldId="319"/>
            <ac:spMk id="29" creationId="{C18387AC-05B4-019F-AB1A-555C589EDE21}"/>
          </ac:spMkLst>
        </pc:spChg>
        <pc:spChg chg="add del">
          <ac:chgData name="Sugavaneshwaran K" userId="ecee19888d1116e3" providerId="LiveId" clId="{1A0D0A36-0D2D-4E35-90B8-FD46FB4CABC1}" dt="2022-05-26T03:31:31.072" v="2"/>
          <ac:spMkLst>
            <pc:docMk/>
            <pc:sldMk cId="1135066897" sldId="319"/>
            <ac:spMk id="30" creationId="{AFD45B89-52C0-FC5D-86E0-9CDADFA19476}"/>
          </ac:spMkLst>
        </pc:spChg>
        <pc:picChg chg="add mod ord">
          <ac:chgData name="Sugavaneshwaran K" userId="ecee19888d1116e3" providerId="LiveId" clId="{1A0D0A36-0D2D-4E35-90B8-FD46FB4CABC1}" dt="2022-05-26T03:32:15.076" v="3" actId="22"/>
          <ac:picMkLst>
            <pc:docMk/>
            <pc:sldMk cId="1135066897" sldId="319"/>
            <ac:picMk id="32" creationId="{18F26E07-D44C-7405-ADEA-61658FF918D8}"/>
          </ac:picMkLst>
        </pc:picChg>
        <pc:picChg chg="add del">
          <ac:chgData name="Sugavaneshwaran K" userId="ecee19888d1116e3" providerId="LiveId" clId="{1A0D0A36-0D2D-4E35-90B8-FD46FB4CABC1}" dt="2022-05-26T03:31:31.072" v="2"/>
          <ac:picMkLst>
            <pc:docMk/>
            <pc:sldMk cId="1135066897" sldId="319"/>
            <ac:picMk id="1025" creationId="{C22A06EE-B1C4-78A3-9FA6-A1B186CB3BDE}"/>
          </ac:picMkLst>
        </pc:picChg>
        <pc:picChg chg="add del">
          <ac:chgData name="Sugavaneshwaran K" userId="ecee19888d1116e3" providerId="LiveId" clId="{1A0D0A36-0D2D-4E35-90B8-FD46FB4CABC1}" dt="2022-05-26T03:31:31.072" v="2"/>
          <ac:picMkLst>
            <pc:docMk/>
            <pc:sldMk cId="1135066897" sldId="319"/>
            <ac:picMk id="1026" creationId="{AE95AC63-DD8B-EBAE-4578-4F8C55C0F3A4}"/>
          </ac:picMkLst>
        </pc:picChg>
        <pc:picChg chg="add del">
          <ac:chgData name="Sugavaneshwaran K" userId="ecee19888d1116e3" providerId="LiveId" clId="{1A0D0A36-0D2D-4E35-90B8-FD46FB4CABC1}" dt="2022-05-26T03:31:31.072" v="2"/>
          <ac:picMkLst>
            <pc:docMk/>
            <pc:sldMk cId="1135066897" sldId="319"/>
            <ac:picMk id="1027" creationId="{7EE74733-362D-3996-F5F5-C65FFEB4969B}"/>
          </ac:picMkLst>
        </pc:picChg>
        <pc:picChg chg="add del">
          <ac:chgData name="Sugavaneshwaran K" userId="ecee19888d1116e3" providerId="LiveId" clId="{1A0D0A36-0D2D-4E35-90B8-FD46FB4CABC1}" dt="2022-05-26T03:31:31.072" v="2"/>
          <ac:picMkLst>
            <pc:docMk/>
            <pc:sldMk cId="1135066897" sldId="319"/>
            <ac:picMk id="1028" creationId="{5E0AFE5D-5E6D-115A-87B5-516CDD66D089}"/>
          </ac:picMkLst>
        </pc:picChg>
        <pc:picChg chg="add del">
          <ac:chgData name="Sugavaneshwaran K" userId="ecee19888d1116e3" providerId="LiveId" clId="{1A0D0A36-0D2D-4E35-90B8-FD46FB4CABC1}" dt="2022-05-26T03:31:31.072" v="2"/>
          <ac:picMkLst>
            <pc:docMk/>
            <pc:sldMk cId="1135066897" sldId="319"/>
            <ac:picMk id="1029" creationId="{AF382387-34BC-9716-D6CA-AA5151F9670C}"/>
          </ac:picMkLst>
        </pc:picChg>
        <pc:picChg chg="add del">
          <ac:chgData name="Sugavaneshwaran K" userId="ecee19888d1116e3" providerId="LiveId" clId="{1A0D0A36-0D2D-4E35-90B8-FD46FB4CABC1}" dt="2022-05-26T03:31:31.072" v="2"/>
          <ac:picMkLst>
            <pc:docMk/>
            <pc:sldMk cId="1135066897" sldId="319"/>
            <ac:picMk id="1030" creationId="{35CF54D8-255C-8721-E09F-D81BA1F72C6F}"/>
          </ac:picMkLst>
        </pc:picChg>
        <pc:picChg chg="add del">
          <ac:chgData name="Sugavaneshwaran K" userId="ecee19888d1116e3" providerId="LiveId" clId="{1A0D0A36-0D2D-4E35-90B8-FD46FB4CABC1}" dt="2022-05-26T03:31:31.072" v="2"/>
          <ac:picMkLst>
            <pc:docMk/>
            <pc:sldMk cId="1135066897" sldId="319"/>
            <ac:picMk id="1031" creationId="{82CD1569-80EC-F0C6-3C54-A68F7B5A6566}"/>
          </ac:picMkLst>
        </pc:picChg>
        <pc:picChg chg="add del">
          <ac:chgData name="Sugavaneshwaran K" userId="ecee19888d1116e3" providerId="LiveId" clId="{1A0D0A36-0D2D-4E35-90B8-FD46FB4CABC1}" dt="2022-05-26T03:31:31.072" v="2"/>
          <ac:picMkLst>
            <pc:docMk/>
            <pc:sldMk cId="1135066897" sldId="319"/>
            <ac:picMk id="1032" creationId="{4D5AB13F-A26E-9F06-A37B-D78774965CCD}"/>
          </ac:picMkLst>
        </pc:picChg>
        <pc:picChg chg="add del">
          <ac:chgData name="Sugavaneshwaran K" userId="ecee19888d1116e3" providerId="LiveId" clId="{1A0D0A36-0D2D-4E35-90B8-FD46FB4CABC1}" dt="2022-05-26T03:31:31.072" v="2"/>
          <ac:picMkLst>
            <pc:docMk/>
            <pc:sldMk cId="1135066897" sldId="319"/>
            <ac:picMk id="1033" creationId="{10A93045-698C-7843-20B0-56F72715D184}"/>
          </ac:picMkLst>
        </pc:picChg>
        <pc:picChg chg="add del">
          <ac:chgData name="Sugavaneshwaran K" userId="ecee19888d1116e3" providerId="LiveId" clId="{1A0D0A36-0D2D-4E35-90B8-FD46FB4CABC1}" dt="2022-05-26T03:31:31.072" v="2"/>
          <ac:picMkLst>
            <pc:docMk/>
            <pc:sldMk cId="1135066897" sldId="319"/>
            <ac:picMk id="1034" creationId="{8B99039D-EBC7-1DCB-7C30-42DD30E166C8}"/>
          </ac:picMkLst>
        </pc:picChg>
        <pc:picChg chg="add del">
          <ac:chgData name="Sugavaneshwaran K" userId="ecee19888d1116e3" providerId="LiveId" clId="{1A0D0A36-0D2D-4E35-90B8-FD46FB4CABC1}" dt="2022-05-26T03:31:31.072" v="2"/>
          <ac:picMkLst>
            <pc:docMk/>
            <pc:sldMk cId="1135066897" sldId="319"/>
            <ac:picMk id="1035" creationId="{BFB782BE-58E5-430E-0E1D-7F6ABDB1A4FF}"/>
          </ac:picMkLst>
        </pc:picChg>
        <pc:picChg chg="add del">
          <ac:chgData name="Sugavaneshwaran K" userId="ecee19888d1116e3" providerId="LiveId" clId="{1A0D0A36-0D2D-4E35-90B8-FD46FB4CABC1}" dt="2022-05-26T03:31:31.072" v="2"/>
          <ac:picMkLst>
            <pc:docMk/>
            <pc:sldMk cId="1135066897" sldId="319"/>
            <ac:picMk id="1036" creationId="{DC4AB51C-89EC-026B-D2DD-10C526160B36}"/>
          </ac:picMkLst>
        </pc:picChg>
        <pc:picChg chg="add del">
          <ac:chgData name="Sugavaneshwaran K" userId="ecee19888d1116e3" providerId="LiveId" clId="{1A0D0A36-0D2D-4E35-90B8-FD46FB4CABC1}" dt="2022-05-26T03:31:31.072" v="2"/>
          <ac:picMkLst>
            <pc:docMk/>
            <pc:sldMk cId="1135066897" sldId="319"/>
            <ac:picMk id="1037" creationId="{8CF6135E-9AD7-87C7-D9D9-8A24CFD0A882}"/>
          </ac:picMkLst>
        </pc:picChg>
        <pc:picChg chg="add del">
          <ac:chgData name="Sugavaneshwaran K" userId="ecee19888d1116e3" providerId="LiveId" clId="{1A0D0A36-0D2D-4E35-90B8-FD46FB4CABC1}" dt="2022-05-26T03:31:31.072" v="2"/>
          <ac:picMkLst>
            <pc:docMk/>
            <pc:sldMk cId="1135066897" sldId="319"/>
            <ac:picMk id="1038" creationId="{88B7197C-4D05-E516-F52F-83AA42EAA7BB}"/>
          </ac:picMkLst>
        </pc:picChg>
        <pc:picChg chg="add del">
          <ac:chgData name="Sugavaneshwaran K" userId="ecee19888d1116e3" providerId="LiveId" clId="{1A0D0A36-0D2D-4E35-90B8-FD46FB4CABC1}" dt="2022-05-26T03:31:31.072" v="2"/>
          <ac:picMkLst>
            <pc:docMk/>
            <pc:sldMk cId="1135066897" sldId="319"/>
            <ac:picMk id="1039" creationId="{68B23D68-F6BA-3002-A708-5BB7A7C1A061}"/>
          </ac:picMkLst>
        </pc:picChg>
        <pc:picChg chg="add del">
          <ac:chgData name="Sugavaneshwaran K" userId="ecee19888d1116e3" providerId="LiveId" clId="{1A0D0A36-0D2D-4E35-90B8-FD46FB4CABC1}" dt="2022-05-26T03:31:31.072" v="2"/>
          <ac:picMkLst>
            <pc:docMk/>
            <pc:sldMk cId="1135066897" sldId="319"/>
            <ac:picMk id="1040" creationId="{7897A58D-5F54-72AB-F08C-972E3DA5EF53}"/>
          </ac:picMkLst>
        </pc:picChg>
        <pc:picChg chg="add del">
          <ac:chgData name="Sugavaneshwaran K" userId="ecee19888d1116e3" providerId="LiveId" clId="{1A0D0A36-0D2D-4E35-90B8-FD46FB4CABC1}" dt="2022-05-26T03:31:31.072" v="2"/>
          <ac:picMkLst>
            <pc:docMk/>
            <pc:sldMk cId="1135066897" sldId="319"/>
            <ac:picMk id="1041" creationId="{15C3CF92-10E8-62DB-EDF5-F9062DC06AE3}"/>
          </ac:picMkLst>
        </pc:picChg>
        <pc:picChg chg="add del">
          <ac:chgData name="Sugavaneshwaran K" userId="ecee19888d1116e3" providerId="LiveId" clId="{1A0D0A36-0D2D-4E35-90B8-FD46FB4CABC1}" dt="2022-05-26T03:31:31.072" v="2"/>
          <ac:picMkLst>
            <pc:docMk/>
            <pc:sldMk cId="1135066897" sldId="319"/>
            <ac:picMk id="1042" creationId="{9F736800-D7B0-160B-9CDB-8BE3960C0709}"/>
          </ac:picMkLst>
        </pc:picChg>
        <pc:picChg chg="add del">
          <ac:chgData name="Sugavaneshwaran K" userId="ecee19888d1116e3" providerId="LiveId" clId="{1A0D0A36-0D2D-4E35-90B8-FD46FB4CABC1}" dt="2022-05-26T03:31:31.072" v="2"/>
          <ac:picMkLst>
            <pc:docMk/>
            <pc:sldMk cId="1135066897" sldId="319"/>
            <ac:picMk id="1043" creationId="{51FC4C50-FD07-A092-5D0F-3357FCF846C8}"/>
          </ac:picMkLst>
        </pc:picChg>
        <pc:picChg chg="add del">
          <ac:chgData name="Sugavaneshwaran K" userId="ecee19888d1116e3" providerId="LiveId" clId="{1A0D0A36-0D2D-4E35-90B8-FD46FB4CABC1}" dt="2022-05-26T03:31:31.072" v="2"/>
          <ac:picMkLst>
            <pc:docMk/>
            <pc:sldMk cId="1135066897" sldId="319"/>
            <ac:picMk id="1044" creationId="{F869A5AB-8BD9-5197-504D-CCE17782603C}"/>
          </ac:picMkLst>
        </pc:picChg>
        <pc:picChg chg="add del">
          <ac:chgData name="Sugavaneshwaran K" userId="ecee19888d1116e3" providerId="LiveId" clId="{1A0D0A36-0D2D-4E35-90B8-FD46FB4CABC1}" dt="2022-05-26T03:31:31.072" v="2"/>
          <ac:picMkLst>
            <pc:docMk/>
            <pc:sldMk cId="1135066897" sldId="319"/>
            <ac:picMk id="1045" creationId="{E2588145-BA62-6C75-EB6B-CDEA1C71DC33}"/>
          </ac:picMkLst>
        </pc:picChg>
        <pc:picChg chg="add del">
          <ac:chgData name="Sugavaneshwaran K" userId="ecee19888d1116e3" providerId="LiveId" clId="{1A0D0A36-0D2D-4E35-90B8-FD46FB4CABC1}" dt="2022-05-26T03:31:31.072" v="2"/>
          <ac:picMkLst>
            <pc:docMk/>
            <pc:sldMk cId="1135066897" sldId="319"/>
            <ac:picMk id="1046" creationId="{8B9A17DC-8268-C346-EDF0-4EC5E8BF44AD}"/>
          </ac:picMkLst>
        </pc:picChg>
        <pc:picChg chg="add del">
          <ac:chgData name="Sugavaneshwaran K" userId="ecee19888d1116e3" providerId="LiveId" clId="{1A0D0A36-0D2D-4E35-90B8-FD46FB4CABC1}" dt="2022-05-26T03:31:31.072" v="2"/>
          <ac:picMkLst>
            <pc:docMk/>
            <pc:sldMk cId="1135066897" sldId="319"/>
            <ac:picMk id="1047" creationId="{9E9F560D-558F-D271-7DE2-3354E743EAC5}"/>
          </ac:picMkLst>
        </pc:picChg>
        <pc:picChg chg="add del">
          <ac:chgData name="Sugavaneshwaran K" userId="ecee19888d1116e3" providerId="LiveId" clId="{1A0D0A36-0D2D-4E35-90B8-FD46FB4CABC1}" dt="2022-05-26T03:31:31.072" v="2"/>
          <ac:picMkLst>
            <pc:docMk/>
            <pc:sldMk cId="1135066897" sldId="319"/>
            <ac:picMk id="1048" creationId="{3872586F-C37E-1164-61A0-4A465DC96701}"/>
          </ac:picMkLst>
        </pc:picChg>
        <pc:picChg chg="add del">
          <ac:chgData name="Sugavaneshwaran K" userId="ecee19888d1116e3" providerId="LiveId" clId="{1A0D0A36-0D2D-4E35-90B8-FD46FB4CABC1}" dt="2022-05-26T03:31:31.072" v="2"/>
          <ac:picMkLst>
            <pc:docMk/>
            <pc:sldMk cId="1135066897" sldId="319"/>
            <ac:picMk id="1049" creationId="{87966BDB-0BC2-6FCD-92DE-ECA3C38D0318}"/>
          </ac:picMkLst>
        </pc:picChg>
        <pc:picChg chg="add del">
          <ac:chgData name="Sugavaneshwaran K" userId="ecee19888d1116e3" providerId="LiveId" clId="{1A0D0A36-0D2D-4E35-90B8-FD46FB4CABC1}" dt="2022-05-26T03:31:31.072" v="2"/>
          <ac:picMkLst>
            <pc:docMk/>
            <pc:sldMk cId="1135066897" sldId="319"/>
            <ac:picMk id="1050" creationId="{6E207C82-1EB1-4FA1-AD6E-2AFA70F87537}"/>
          </ac:picMkLst>
        </pc:picChg>
      </pc:sldChg>
      <pc:sldChg chg="addSp delSp modSp new del mod">
        <pc:chgData name="Sugavaneshwaran K" userId="ecee19888d1116e3" providerId="LiveId" clId="{1A0D0A36-0D2D-4E35-90B8-FD46FB4CABC1}" dt="2022-05-26T04:21:11.681" v="138" actId="2696"/>
        <pc:sldMkLst>
          <pc:docMk/>
          <pc:sldMk cId="69870384" sldId="320"/>
        </pc:sldMkLst>
        <pc:spChg chg="del">
          <ac:chgData name="Sugavaneshwaran K" userId="ecee19888d1116e3" providerId="LiveId" clId="{1A0D0A36-0D2D-4E35-90B8-FD46FB4CABC1}" dt="2022-05-26T04:20:34.389" v="135" actId="21"/>
          <ac:spMkLst>
            <pc:docMk/>
            <pc:sldMk cId="69870384" sldId="320"/>
            <ac:spMk id="2" creationId="{6461C7DF-578D-213A-7005-43469889AF84}"/>
          </ac:spMkLst>
        </pc:spChg>
        <pc:spChg chg="add del">
          <ac:chgData name="Sugavaneshwaran K" userId="ecee19888d1116e3" providerId="LiveId" clId="{1A0D0A36-0D2D-4E35-90B8-FD46FB4CABC1}" dt="2022-05-26T04:21:04.322" v="137" actId="21"/>
          <ac:spMkLst>
            <pc:docMk/>
            <pc:sldMk cId="69870384" sldId="320"/>
            <ac:spMk id="3" creationId="{4859B7B1-5589-8558-BD64-760E9B8B7C11}"/>
          </ac:spMkLst>
        </pc:spChg>
        <pc:picChg chg="add del mod">
          <ac:chgData name="Sugavaneshwaran K" userId="ecee19888d1116e3" providerId="LiveId" clId="{1A0D0A36-0D2D-4E35-90B8-FD46FB4CABC1}" dt="2022-05-26T03:32:50.383" v="10"/>
          <ac:picMkLst>
            <pc:docMk/>
            <pc:sldMk cId="69870384" sldId="320"/>
            <ac:picMk id="4" creationId="{B49D13F8-5F0A-1248-E598-BFF49F528693}"/>
          </ac:picMkLst>
        </pc:picChg>
        <pc:picChg chg="add del mod">
          <ac:chgData name="Sugavaneshwaran K" userId="ecee19888d1116e3" providerId="LiveId" clId="{1A0D0A36-0D2D-4E35-90B8-FD46FB4CABC1}" dt="2022-05-26T03:32:50.195" v="9"/>
          <ac:picMkLst>
            <pc:docMk/>
            <pc:sldMk cId="69870384" sldId="320"/>
            <ac:picMk id="5" creationId="{8A9FE824-0935-AD56-DCCB-8B1D54EFF55D}"/>
          </ac:picMkLst>
        </pc:picChg>
        <pc:picChg chg="add del mod">
          <ac:chgData name="Sugavaneshwaran K" userId="ecee19888d1116e3" providerId="LiveId" clId="{1A0D0A36-0D2D-4E35-90B8-FD46FB4CABC1}" dt="2022-05-26T04:20:56.405" v="136" actId="21"/>
          <ac:picMkLst>
            <pc:docMk/>
            <pc:sldMk cId="69870384" sldId="320"/>
            <ac:picMk id="6" creationId="{FA96E8FA-C2E6-8D00-4D75-9BBBBCFA3130}"/>
          </ac:picMkLst>
        </pc:picChg>
      </pc:sldChg>
      <pc:sldChg chg="addSp delSp modSp new mod">
        <pc:chgData name="Sugavaneshwaran K" userId="ecee19888d1116e3" providerId="LiveId" clId="{1A0D0A36-0D2D-4E35-90B8-FD46FB4CABC1}" dt="2022-06-04T06:49:29.641" v="1006"/>
        <pc:sldMkLst>
          <pc:docMk/>
          <pc:sldMk cId="3339658058" sldId="321"/>
        </pc:sldMkLst>
        <pc:spChg chg="del">
          <ac:chgData name="Sugavaneshwaran K" userId="ecee19888d1116e3" providerId="LiveId" clId="{1A0D0A36-0D2D-4E35-90B8-FD46FB4CABC1}" dt="2022-05-26T04:21:22.321" v="139" actId="21"/>
          <ac:spMkLst>
            <pc:docMk/>
            <pc:sldMk cId="3339658058" sldId="321"/>
            <ac:spMk id="2" creationId="{8165435C-9912-E6A8-BDAF-9B9621CF9C05}"/>
          </ac:spMkLst>
        </pc:spChg>
        <pc:spChg chg="add del mod">
          <ac:chgData name="Sugavaneshwaran K" userId="ecee19888d1116e3" providerId="LiveId" clId="{1A0D0A36-0D2D-4E35-90B8-FD46FB4CABC1}" dt="2022-06-04T06:49:29.641" v="1006"/>
          <ac:spMkLst>
            <pc:docMk/>
            <pc:sldMk cId="3339658058" sldId="321"/>
            <ac:spMk id="2" creationId="{8B9B8AEB-76B0-1E24-58F1-7B2D36025486}"/>
          </ac:spMkLst>
        </pc:spChg>
        <pc:spChg chg="del">
          <ac:chgData name="Sugavaneshwaran K" userId="ecee19888d1116e3" providerId="LiveId" clId="{1A0D0A36-0D2D-4E35-90B8-FD46FB4CABC1}" dt="2022-05-26T04:21:25.424" v="140" actId="21"/>
          <ac:spMkLst>
            <pc:docMk/>
            <pc:sldMk cId="3339658058" sldId="321"/>
            <ac:spMk id="3" creationId="{BFF24D90-8C57-1FEE-49F2-02CA1C01F42B}"/>
          </ac:spMkLst>
        </pc:spChg>
        <pc:picChg chg="add mod">
          <ac:chgData name="Sugavaneshwaran K" userId="ecee19888d1116e3" providerId="LiveId" clId="{1A0D0A36-0D2D-4E35-90B8-FD46FB4CABC1}" dt="2022-05-26T04:21:40.833" v="145" actId="1076"/>
          <ac:picMkLst>
            <pc:docMk/>
            <pc:sldMk cId="3339658058" sldId="321"/>
            <ac:picMk id="4" creationId="{4787DA37-57E9-6089-C490-96E8B732D4CB}"/>
          </ac:picMkLst>
        </pc:picChg>
        <pc:picChg chg="add mod">
          <ac:chgData name="Sugavaneshwaran K" userId="ecee19888d1116e3" providerId="LiveId" clId="{1A0D0A36-0D2D-4E35-90B8-FD46FB4CABC1}" dt="2022-05-26T04:21:39.208" v="144" actId="1076"/>
          <ac:picMkLst>
            <pc:docMk/>
            <pc:sldMk cId="3339658058" sldId="321"/>
            <ac:picMk id="5" creationId="{D4FEBF6D-126E-A3A5-B990-645142698F53}"/>
          </ac:picMkLst>
        </pc:picChg>
      </pc:sldChg>
      <pc:sldChg chg="addSp delSp modSp add del mod">
        <pc:chgData name="Sugavaneshwaran K" userId="ecee19888d1116e3" providerId="LiveId" clId="{1A0D0A36-0D2D-4E35-90B8-FD46FB4CABC1}" dt="2022-05-26T04:21:43.128" v="146" actId="2696"/>
        <pc:sldMkLst>
          <pc:docMk/>
          <pc:sldMk cId="2119219886" sldId="322"/>
        </pc:sldMkLst>
        <pc:spChg chg="del">
          <ac:chgData name="Sugavaneshwaran K" userId="ecee19888d1116e3" providerId="LiveId" clId="{1A0D0A36-0D2D-4E35-90B8-FD46FB4CABC1}" dt="2022-05-26T03:33:35.276" v="60"/>
          <ac:spMkLst>
            <pc:docMk/>
            <pc:sldMk cId="2119219886" sldId="322"/>
            <ac:spMk id="3" creationId="{BFF24D90-8C57-1FEE-49F2-02CA1C01F42B}"/>
          </ac:spMkLst>
        </pc:spChg>
        <pc:spChg chg="add mod">
          <ac:chgData name="Sugavaneshwaran K" userId="ecee19888d1116e3" providerId="LiveId" clId="{1A0D0A36-0D2D-4E35-90B8-FD46FB4CABC1}" dt="2022-05-26T04:21:34.957" v="142" actId="21"/>
          <ac:spMkLst>
            <pc:docMk/>
            <pc:sldMk cId="2119219886" sldId="322"/>
            <ac:spMk id="6" creationId="{B1F99A74-E20A-49FC-7568-D8EB64CF6112}"/>
          </ac:spMkLst>
        </pc:spChg>
        <pc:picChg chg="add del mod">
          <ac:chgData name="Sugavaneshwaran K" userId="ecee19888d1116e3" providerId="LiveId" clId="{1A0D0A36-0D2D-4E35-90B8-FD46FB4CABC1}" dt="2022-05-26T04:21:34.957" v="142" actId="21"/>
          <ac:picMkLst>
            <pc:docMk/>
            <pc:sldMk cId="2119219886" sldId="322"/>
            <ac:picMk id="4" creationId="{4FE9E82A-2052-E60E-4118-F96C9A732FA7}"/>
          </ac:picMkLst>
        </pc:picChg>
      </pc:sldChg>
      <pc:sldChg chg="addSp delSp modSp add mod">
        <pc:chgData name="Sugavaneshwaran K" userId="ecee19888d1116e3" providerId="LiveId" clId="{1A0D0A36-0D2D-4E35-90B8-FD46FB4CABC1}" dt="2022-06-08T12:18:32.113" v="1212" actId="1076"/>
        <pc:sldMkLst>
          <pc:docMk/>
          <pc:sldMk cId="2705150971" sldId="323"/>
        </pc:sldMkLst>
        <pc:spChg chg="del">
          <ac:chgData name="Sugavaneshwaran K" userId="ecee19888d1116e3" providerId="LiveId" clId="{1A0D0A36-0D2D-4E35-90B8-FD46FB4CABC1}" dt="2022-05-26T04:21:49.365" v="147" actId="21"/>
          <ac:spMkLst>
            <pc:docMk/>
            <pc:sldMk cId="2705150971" sldId="323"/>
            <ac:spMk id="2" creationId="{8165435C-9912-E6A8-BDAF-9B9621CF9C05}"/>
          </ac:spMkLst>
        </pc:spChg>
        <pc:spChg chg="add del mod">
          <ac:chgData name="Sugavaneshwaran K" userId="ecee19888d1116e3" providerId="LiveId" clId="{1A0D0A36-0D2D-4E35-90B8-FD46FB4CABC1}" dt="2022-06-04T06:29:19.067" v="469"/>
          <ac:spMkLst>
            <pc:docMk/>
            <pc:sldMk cId="2705150971" sldId="323"/>
            <ac:spMk id="2" creationId="{F477B5B8-0A93-7FE9-9DF2-B027BD35F577}"/>
          </ac:spMkLst>
        </pc:spChg>
        <pc:spChg chg="add mod">
          <ac:chgData name="Sugavaneshwaran K" userId="ecee19888d1116e3" providerId="LiveId" clId="{1A0D0A36-0D2D-4E35-90B8-FD46FB4CABC1}" dt="2022-06-06T16:28:50.872" v="1148" actId="1076"/>
          <ac:spMkLst>
            <pc:docMk/>
            <pc:sldMk cId="2705150971" sldId="323"/>
            <ac:spMk id="3" creationId="{91D778B5-777B-4E5F-8955-977385B42E6E}"/>
          </ac:spMkLst>
        </pc:spChg>
        <pc:spChg chg="del">
          <ac:chgData name="Sugavaneshwaran K" userId="ecee19888d1116e3" providerId="LiveId" clId="{1A0D0A36-0D2D-4E35-90B8-FD46FB4CABC1}" dt="2022-05-26T04:21:51.460" v="148" actId="21"/>
          <ac:spMkLst>
            <pc:docMk/>
            <pc:sldMk cId="2705150971" sldId="323"/>
            <ac:spMk id="3" creationId="{BFF24D90-8C57-1FEE-49F2-02CA1C01F42B}"/>
          </ac:spMkLst>
        </pc:spChg>
        <pc:picChg chg="add mod">
          <ac:chgData name="Sugavaneshwaran K" userId="ecee19888d1116e3" providerId="LiveId" clId="{1A0D0A36-0D2D-4E35-90B8-FD46FB4CABC1}" dt="2022-06-08T12:18:32.113" v="1212" actId="1076"/>
          <ac:picMkLst>
            <pc:docMk/>
            <pc:sldMk cId="2705150971" sldId="323"/>
            <ac:picMk id="4" creationId="{73ECAE39-F137-D882-119A-6281B584F763}"/>
          </ac:picMkLst>
        </pc:picChg>
        <pc:picChg chg="add del mod">
          <ac:chgData name="Sugavaneshwaran K" userId="ecee19888d1116e3" providerId="LiveId" clId="{1A0D0A36-0D2D-4E35-90B8-FD46FB4CABC1}" dt="2022-05-26T04:22:08.300" v="153"/>
          <ac:picMkLst>
            <pc:docMk/>
            <pc:sldMk cId="2705150971" sldId="323"/>
            <ac:picMk id="5" creationId="{3893B499-9B96-24CC-C806-700D8EDBEC91}"/>
          </ac:picMkLst>
        </pc:picChg>
      </pc:sldChg>
      <pc:sldChg chg="addSp delSp modSp add mod">
        <pc:chgData name="Sugavaneshwaran K" userId="ecee19888d1116e3" providerId="LiveId" clId="{1A0D0A36-0D2D-4E35-90B8-FD46FB4CABC1}" dt="2022-06-06T16:28:31.096" v="1147" actId="2711"/>
        <pc:sldMkLst>
          <pc:docMk/>
          <pc:sldMk cId="286433272" sldId="324"/>
        </pc:sldMkLst>
        <pc:spChg chg="add mod">
          <ac:chgData name="Sugavaneshwaran K" userId="ecee19888d1116e3" providerId="LiveId" clId="{1A0D0A36-0D2D-4E35-90B8-FD46FB4CABC1}" dt="2022-06-06T16:28:31.096" v="1147" actId="2711"/>
          <ac:spMkLst>
            <pc:docMk/>
            <pc:sldMk cId="286433272" sldId="324"/>
            <ac:spMk id="2" creationId="{690D1DE2-28DE-0AA1-28A7-25208E861947}"/>
          </ac:spMkLst>
        </pc:spChg>
        <pc:spChg chg="del">
          <ac:chgData name="Sugavaneshwaran K" userId="ecee19888d1116e3" providerId="LiveId" clId="{1A0D0A36-0D2D-4E35-90B8-FD46FB4CABC1}" dt="2022-05-26T04:22:36.900" v="154" actId="21"/>
          <ac:spMkLst>
            <pc:docMk/>
            <pc:sldMk cId="286433272" sldId="324"/>
            <ac:spMk id="2" creationId="{8165435C-9912-E6A8-BDAF-9B9621CF9C05}"/>
          </ac:spMkLst>
        </pc:spChg>
        <pc:spChg chg="del">
          <ac:chgData name="Sugavaneshwaran K" userId="ecee19888d1116e3" providerId="LiveId" clId="{1A0D0A36-0D2D-4E35-90B8-FD46FB4CABC1}" dt="2022-05-26T04:22:39.837" v="155" actId="21"/>
          <ac:spMkLst>
            <pc:docMk/>
            <pc:sldMk cId="286433272" sldId="324"/>
            <ac:spMk id="3" creationId="{BFF24D90-8C57-1FEE-49F2-02CA1C01F42B}"/>
          </ac:spMkLst>
        </pc:spChg>
        <pc:picChg chg="add mod">
          <ac:chgData name="Sugavaneshwaran K" userId="ecee19888d1116e3" providerId="LiveId" clId="{1A0D0A36-0D2D-4E35-90B8-FD46FB4CABC1}" dt="2022-05-26T04:22:49.359" v="158" actId="1076"/>
          <ac:picMkLst>
            <pc:docMk/>
            <pc:sldMk cId="286433272" sldId="324"/>
            <ac:picMk id="4" creationId="{7A615B16-A79B-3EC7-F1DA-3F02D23A6FE7}"/>
          </ac:picMkLst>
        </pc:picChg>
      </pc:sldChg>
      <pc:sldChg chg="addSp delSp modSp add mod">
        <pc:chgData name="Sugavaneshwaran K" userId="ecee19888d1116e3" providerId="LiveId" clId="{1A0D0A36-0D2D-4E35-90B8-FD46FB4CABC1}" dt="2022-06-04T06:44:12.472" v="889" actId="2711"/>
        <pc:sldMkLst>
          <pc:docMk/>
          <pc:sldMk cId="2315883520" sldId="325"/>
        </pc:sldMkLst>
        <pc:spChg chg="del">
          <ac:chgData name="Sugavaneshwaran K" userId="ecee19888d1116e3" providerId="LiveId" clId="{1A0D0A36-0D2D-4E35-90B8-FD46FB4CABC1}" dt="2022-05-26T04:22:54.647" v="159" actId="21"/>
          <ac:spMkLst>
            <pc:docMk/>
            <pc:sldMk cId="2315883520" sldId="325"/>
            <ac:spMk id="2" creationId="{8165435C-9912-E6A8-BDAF-9B9621CF9C05}"/>
          </ac:spMkLst>
        </pc:spChg>
        <pc:spChg chg="add mod">
          <ac:chgData name="Sugavaneshwaran K" userId="ecee19888d1116e3" providerId="LiveId" clId="{1A0D0A36-0D2D-4E35-90B8-FD46FB4CABC1}" dt="2022-06-04T06:44:12.472" v="889" actId="2711"/>
          <ac:spMkLst>
            <pc:docMk/>
            <pc:sldMk cId="2315883520" sldId="325"/>
            <ac:spMk id="2" creationId="{853A9122-C36D-59CC-9256-1A9E477C6BF4}"/>
          </ac:spMkLst>
        </pc:spChg>
        <pc:spChg chg="del">
          <ac:chgData name="Sugavaneshwaran K" userId="ecee19888d1116e3" providerId="LiveId" clId="{1A0D0A36-0D2D-4E35-90B8-FD46FB4CABC1}" dt="2022-05-26T04:22:56.411" v="160" actId="21"/>
          <ac:spMkLst>
            <pc:docMk/>
            <pc:sldMk cId="2315883520" sldId="325"/>
            <ac:spMk id="3" creationId="{BFF24D90-8C57-1FEE-49F2-02CA1C01F42B}"/>
          </ac:spMkLst>
        </pc:spChg>
        <pc:picChg chg="add mod">
          <ac:chgData name="Sugavaneshwaran K" userId="ecee19888d1116e3" providerId="LiveId" clId="{1A0D0A36-0D2D-4E35-90B8-FD46FB4CABC1}" dt="2022-05-26T04:23:02.382" v="162" actId="1076"/>
          <ac:picMkLst>
            <pc:docMk/>
            <pc:sldMk cId="2315883520" sldId="325"/>
            <ac:picMk id="4" creationId="{3D1F9037-5386-51EE-B046-1369F8825D16}"/>
          </ac:picMkLst>
        </pc:picChg>
      </pc:sldChg>
      <pc:sldChg chg="addSp delSp modSp add mod">
        <pc:chgData name="Sugavaneshwaran K" userId="ecee19888d1116e3" providerId="LiveId" clId="{1A0D0A36-0D2D-4E35-90B8-FD46FB4CABC1}" dt="2022-06-04T06:44:19.410" v="890" actId="1076"/>
        <pc:sldMkLst>
          <pc:docMk/>
          <pc:sldMk cId="3309234733" sldId="326"/>
        </pc:sldMkLst>
        <pc:spChg chg="mod">
          <ac:chgData name="Sugavaneshwaran K" userId="ecee19888d1116e3" providerId="LiveId" clId="{1A0D0A36-0D2D-4E35-90B8-FD46FB4CABC1}" dt="2022-06-04T06:44:19.410" v="890" actId="1076"/>
          <ac:spMkLst>
            <pc:docMk/>
            <pc:sldMk cId="3309234733" sldId="326"/>
            <ac:spMk id="2" creationId="{8165435C-9912-E6A8-BDAF-9B9621CF9C05}"/>
          </ac:spMkLst>
        </pc:spChg>
        <pc:spChg chg="del">
          <ac:chgData name="Sugavaneshwaran K" userId="ecee19888d1116e3" providerId="LiveId" clId="{1A0D0A36-0D2D-4E35-90B8-FD46FB4CABC1}" dt="2022-05-26T03:34:07.762" v="64"/>
          <ac:spMkLst>
            <pc:docMk/>
            <pc:sldMk cId="3309234733" sldId="326"/>
            <ac:spMk id="3" creationId="{BFF24D90-8C57-1FEE-49F2-02CA1C01F42B}"/>
          </ac:spMkLst>
        </pc:spChg>
        <pc:picChg chg="add mod">
          <ac:chgData name="Sugavaneshwaran K" userId="ecee19888d1116e3" providerId="LiveId" clId="{1A0D0A36-0D2D-4E35-90B8-FD46FB4CABC1}" dt="2022-05-26T03:34:07.762" v="64"/>
          <ac:picMkLst>
            <pc:docMk/>
            <pc:sldMk cId="3309234733" sldId="326"/>
            <ac:picMk id="4" creationId="{EEF462EC-3690-3781-4A52-6B00F553C28C}"/>
          </ac:picMkLst>
        </pc:picChg>
      </pc:sldChg>
      <pc:sldChg chg="addSp delSp modSp add mod">
        <pc:chgData name="Sugavaneshwaran K" userId="ecee19888d1116e3" providerId="LiveId" clId="{1A0D0A36-0D2D-4E35-90B8-FD46FB4CABC1}" dt="2022-06-04T06:44:26.122" v="891" actId="1076"/>
        <pc:sldMkLst>
          <pc:docMk/>
          <pc:sldMk cId="2901592720" sldId="327"/>
        </pc:sldMkLst>
        <pc:spChg chg="mod">
          <ac:chgData name="Sugavaneshwaran K" userId="ecee19888d1116e3" providerId="LiveId" clId="{1A0D0A36-0D2D-4E35-90B8-FD46FB4CABC1}" dt="2022-06-04T06:44:26.122" v="891" actId="1076"/>
          <ac:spMkLst>
            <pc:docMk/>
            <pc:sldMk cId="2901592720" sldId="327"/>
            <ac:spMk id="2" creationId="{8165435C-9912-E6A8-BDAF-9B9621CF9C05}"/>
          </ac:spMkLst>
        </pc:spChg>
        <pc:spChg chg="del">
          <ac:chgData name="Sugavaneshwaran K" userId="ecee19888d1116e3" providerId="LiveId" clId="{1A0D0A36-0D2D-4E35-90B8-FD46FB4CABC1}" dt="2022-05-26T03:34:18.616" v="65"/>
          <ac:spMkLst>
            <pc:docMk/>
            <pc:sldMk cId="2901592720" sldId="327"/>
            <ac:spMk id="3" creationId="{BFF24D90-8C57-1FEE-49F2-02CA1C01F42B}"/>
          </ac:spMkLst>
        </pc:spChg>
        <pc:picChg chg="add mod">
          <ac:chgData name="Sugavaneshwaran K" userId="ecee19888d1116e3" providerId="LiveId" clId="{1A0D0A36-0D2D-4E35-90B8-FD46FB4CABC1}" dt="2022-05-26T04:23:09.181" v="163" actId="1076"/>
          <ac:picMkLst>
            <pc:docMk/>
            <pc:sldMk cId="2901592720" sldId="327"/>
            <ac:picMk id="4" creationId="{7D166B01-E8EC-A1DF-78CA-8695E6B7B0E6}"/>
          </ac:picMkLst>
        </pc:picChg>
      </pc:sldChg>
      <pc:sldChg chg="addSp delSp modSp add mod">
        <pc:chgData name="Sugavaneshwaran K" userId="ecee19888d1116e3" providerId="LiveId" clId="{1A0D0A36-0D2D-4E35-90B8-FD46FB4CABC1}" dt="2022-05-26T04:23:18.997" v="166" actId="1076"/>
        <pc:sldMkLst>
          <pc:docMk/>
          <pc:sldMk cId="1332374457" sldId="328"/>
        </pc:sldMkLst>
        <pc:spChg chg="del">
          <ac:chgData name="Sugavaneshwaran K" userId="ecee19888d1116e3" providerId="LiveId" clId="{1A0D0A36-0D2D-4E35-90B8-FD46FB4CABC1}" dt="2022-05-26T04:23:17.918" v="165" actId="21"/>
          <ac:spMkLst>
            <pc:docMk/>
            <pc:sldMk cId="1332374457" sldId="328"/>
            <ac:spMk id="2" creationId="{8165435C-9912-E6A8-BDAF-9B9621CF9C05}"/>
          </ac:spMkLst>
        </pc:spChg>
        <pc:spChg chg="del">
          <ac:chgData name="Sugavaneshwaran K" userId="ecee19888d1116e3" providerId="LiveId" clId="{1A0D0A36-0D2D-4E35-90B8-FD46FB4CABC1}" dt="2022-05-26T04:23:15.558" v="164" actId="21"/>
          <ac:spMkLst>
            <pc:docMk/>
            <pc:sldMk cId="1332374457" sldId="328"/>
            <ac:spMk id="3" creationId="{BFF24D90-8C57-1FEE-49F2-02CA1C01F42B}"/>
          </ac:spMkLst>
        </pc:spChg>
        <pc:picChg chg="add mod">
          <ac:chgData name="Sugavaneshwaran K" userId="ecee19888d1116e3" providerId="LiveId" clId="{1A0D0A36-0D2D-4E35-90B8-FD46FB4CABC1}" dt="2022-05-26T04:23:18.997" v="166" actId="1076"/>
          <ac:picMkLst>
            <pc:docMk/>
            <pc:sldMk cId="1332374457" sldId="328"/>
            <ac:picMk id="4" creationId="{A792CDD0-A64D-A7F7-01BB-96F882AAA8C2}"/>
          </ac:picMkLst>
        </pc:picChg>
      </pc:sldChg>
      <pc:sldChg chg="addSp delSp modSp add mod">
        <pc:chgData name="Sugavaneshwaran K" userId="ecee19888d1116e3" providerId="LiveId" clId="{1A0D0A36-0D2D-4E35-90B8-FD46FB4CABC1}" dt="2022-06-04T06:44:36.311" v="892" actId="1076"/>
        <pc:sldMkLst>
          <pc:docMk/>
          <pc:sldMk cId="777458867" sldId="329"/>
        </pc:sldMkLst>
        <pc:spChg chg="mod">
          <ac:chgData name="Sugavaneshwaran K" userId="ecee19888d1116e3" providerId="LiveId" clId="{1A0D0A36-0D2D-4E35-90B8-FD46FB4CABC1}" dt="2022-06-04T06:44:36.311" v="892" actId="1076"/>
          <ac:spMkLst>
            <pc:docMk/>
            <pc:sldMk cId="777458867" sldId="329"/>
            <ac:spMk id="2" creationId="{8165435C-9912-E6A8-BDAF-9B9621CF9C05}"/>
          </ac:spMkLst>
        </pc:spChg>
        <pc:spChg chg="del">
          <ac:chgData name="Sugavaneshwaran K" userId="ecee19888d1116e3" providerId="LiveId" clId="{1A0D0A36-0D2D-4E35-90B8-FD46FB4CABC1}" dt="2022-05-26T03:34:36.197" v="67"/>
          <ac:spMkLst>
            <pc:docMk/>
            <pc:sldMk cId="777458867" sldId="329"/>
            <ac:spMk id="3" creationId="{BFF24D90-8C57-1FEE-49F2-02CA1C01F42B}"/>
          </ac:spMkLst>
        </pc:spChg>
        <pc:picChg chg="add mod">
          <ac:chgData name="Sugavaneshwaran K" userId="ecee19888d1116e3" providerId="LiveId" clId="{1A0D0A36-0D2D-4E35-90B8-FD46FB4CABC1}" dt="2022-05-26T03:34:36.197" v="67"/>
          <ac:picMkLst>
            <pc:docMk/>
            <pc:sldMk cId="777458867" sldId="329"/>
            <ac:picMk id="4" creationId="{209CD457-BEC8-74D7-934F-E2DE770832DD}"/>
          </ac:picMkLst>
        </pc:picChg>
      </pc:sldChg>
      <pc:sldChg chg="addSp delSp modSp add mod">
        <pc:chgData name="Sugavaneshwaran K" userId="ecee19888d1116e3" providerId="LiveId" clId="{1A0D0A36-0D2D-4E35-90B8-FD46FB4CABC1}" dt="2022-06-04T06:44:42.134" v="893" actId="1076"/>
        <pc:sldMkLst>
          <pc:docMk/>
          <pc:sldMk cId="2567015711" sldId="330"/>
        </pc:sldMkLst>
        <pc:spChg chg="mod">
          <ac:chgData name="Sugavaneshwaran K" userId="ecee19888d1116e3" providerId="LiveId" clId="{1A0D0A36-0D2D-4E35-90B8-FD46FB4CABC1}" dt="2022-06-04T06:44:42.134" v="893" actId="1076"/>
          <ac:spMkLst>
            <pc:docMk/>
            <pc:sldMk cId="2567015711" sldId="330"/>
            <ac:spMk id="2" creationId="{8165435C-9912-E6A8-BDAF-9B9621CF9C05}"/>
          </ac:spMkLst>
        </pc:spChg>
        <pc:spChg chg="del">
          <ac:chgData name="Sugavaneshwaran K" userId="ecee19888d1116e3" providerId="LiveId" clId="{1A0D0A36-0D2D-4E35-90B8-FD46FB4CABC1}" dt="2022-05-26T03:34:44.492" v="68"/>
          <ac:spMkLst>
            <pc:docMk/>
            <pc:sldMk cId="2567015711" sldId="330"/>
            <ac:spMk id="3" creationId="{BFF24D90-8C57-1FEE-49F2-02CA1C01F42B}"/>
          </ac:spMkLst>
        </pc:spChg>
        <pc:picChg chg="add mod">
          <ac:chgData name="Sugavaneshwaran K" userId="ecee19888d1116e3" providerId="LiveId" clId="{1A0D0A36-0D2D-4E35-90B8-FD46FB4CABC1}" dt="2022-05-26T03:34:44.492" v="68"/>
          <ac:picMkLst>
            <pc:docMk/>
            <pc:sldMk cId="2567015711" sldId="330"/>
            <ac:picMk id="4" creationId="{197B9339-A712-285C-0B07-85D5E794FB1A}"/>
          </ac:picMkLst>
        </pc:picChg>
      </pc:sldChg>
      <pc:sldChg chg="addSp delSp modSp add mod">
        <pc:chgData name="Sugavaneshwaran K" userId="ecee19888d1116e3" providerId="LiveId" clId="{1A0D0A36-0D2D-4E35-90B8-FD46FB4CABC1}" dt="2022-06-04T06:44:49.062" v="894" actId="1076"/>
        <pc:sldMkLst>
          <pc:docMk/>
          <pc:sldMk cId="2223011052" sldId="331"/>
        </pc:sldMkLst>
        <pc:spChg chg="mod">
          <ac:chgData name="Sugavaneshwaran K" userId="ecee19888d1116e3" providerId="LiveId" clId="{1A0D0A36-0D2D-4E35-90B8-FD46FB4CABC1}" dt="2022-06-04T06:44:49.062" v="894" actId="1076"/>
          <ac:spMkLst>
            <pc:docMk/>
            <pc:sldMk cId="2223011052" sldId="331"/>
            <ac:spMk id="2" creationId="{8165435C-9912-E6A8-BDAF-9B9621CF9C05}"/>
          </ac:spMkLst>
        </pc:spChg>
        <pc:spChg chg="del">
          <ac:chgData name="Sugavaneshwaran K" userId="ecee19888d1116e3" providerId="LiveId" clId="{1A0D0A36-0D2D-4E35-90B8-FD46FB4CABC1}" dt="2022-05-26T03:34:52.860" v="69"/>
          <ac:spMkLst>
            <pc:docMk/>
            <pc:sldMk cId="2223011052" sldId="331"/>
            <ac:spMk id="3" creationId="{BFF24D90-8C57-1FEE-49F2-02CA1C01F42B}"/>
          </ac:spMkLst>
        </pc:spChg>
        <pc:picChg chg="add mod">
          <ac:chgData name="Sugavaneshwaran K" userId="ecee19888d1116e3" providerId="LiveId" clId="{1A0D0A36-0D2D-4E35-90B8-FD46FB4CABC1}" dt="2022-05-26T03:34:52.860" v="69"/>
          <ac:picMkLst>
            <pc:docMk/>
            <pc:sldMk cId="2223011052" sldId="331"/>
            <ac:picMk id="4" creationId="{CB171A65-5258-4326-C28E-B5C9A2FD6BD0}"/>
          </ac:picMkLst>
        </pc:picChg>
      </pc:sldChg>
      <pc:sldChg chg="addSp delSp modSp add mod">
        <pc:chgData name="Sugavaneshwaran K" userId="ecee19888d1116e3" providerId="LiveId" clId="{1A0D0A36-0D2D-4E35-90B8-FD46FB4CABC1}" dt="2022-06-04T06:44:57.806" v="895" actId="1076"/>
        <pc:sldMkLst>
          <pc:docMk/>
          <pc:sldMk cId="2696434904" sldId="332"/>
        </pc:sldMkLst>
        <pc:spChg chg="mod">
          <ac:chgData name="Sugavaneshwaran K" userId="ecee19888d1116e3" providerId="LiveId" clId="{1A0D0A36-0D2D-4E35-90B8-FD46FB4CABC1}" dt="2022-06-04T06:44:57.806" v="895" actId="1076"/>
          <ac:spMkLst>
            <pc:docMk/>
            <pc:sldMk cId="2696434904" sldId="332"/>
            <ac:spMk id="2" creationId="{8165435C-9912-E6A8-BDAF-9B9621CF9C05}"/>
          </ac:spMkLst>
        </pc:spChg>
        <pc:spChg chg="del">
          <ac:chgData name="Sugavaneshwaran K" userId="ecee19888d1116e3" providerId="LiveId" clId="{1A0D0A36-0D2D-4E35-90B8-FD46FB4CABC1}" dt="2022-05-26T03:35:08.355" v="70"/>
          <ac:spMkLst>
            <pc:docMk/>
            <pc:sldMk cId="2696434904" sldId="332"/>
            <ac:spMk id="3" creationId="{BFF24D90-8C57-1FEE-49F2-02CA1C01F42B}"/>
          </ac:spMkLst>
        </pc:spChg>
        <pc:picChg chg="add mod">
          <ac:chgData name="Sugavaneshwaran K" userId="ecee19888d1116e3" providerId="LiveId" clId="{1A0D0A36-0D2D-4E35-90B8-FD46FB4CABC1}" dt="2022-05-26T03:35:08.355" v="70"/>
          <ac:picMkLst>
            <pc:docMk/>
            <pc:sldMk cId="2696434904" sldId="332"/>
            <ac:picMk id="4" creationId="{E27C9D1D-9677-57AF-89E1-EA0E29285A36}"/>
          </ac:picMkLst>
        </pc:picChg>
      </pc:sldChg>
      <pc:sldChg chg="addSp delSp modSp add mod">
        <pc:chgData name="Sugavaneshwaran K" userId="ecee19888d1116e3" providerId="LiveId" clId="{1A0D0A36-0D2D-4E35-90B8-FD46FB4CABC1}" dt="2022-06-04T06:45:07.837" v="896" actId="1076"/>
        <pc:sldMkLst>
          <pc:docMk/>
          <pc:sldMk cId="3199442875" sldId="333"/>
        </pc:sldMkLst>
        <pc:spChg chg="mod">
          <ac:chgData name="Sugavaneshwaran K" userId="ecee19888d1116e3" providerId="LiveId" clId="{1A0D0A36-0D2D-4E35-90B8-FD46FB4CABC1}" dt="2022-06-04T06:45:07.837" v="896" actId="1076"/>
          <ac:spMkLst>
            <pc:docMk/>
            <pc:sldMk cId="3199442875" sldId="333"/>
            <ac:spMk id="2" creationId="{8165435C-9912-E6A8-BDAF-9B9621CF9C05}"/>
          </ac:spMkLst>
        </pc:spChg>
        <pc:spChg chg="del">
          <ac:chgData name="Sugavaneshwaran K" userId="ecee19888d1116e3" providerId="LiveId" clId="{1A0D0A36-0D2D-4E35-90B8-FD46FB4CABC1}" dt="2022-05-26T03:35:14.972" v="71"/>
          <ac:spMkLst>
            <pc:docMk/>
            <pc:sldMk cId="3199442875" sldId="333"/>
            <ac:spMk id="3" creationId="{BFF24D90-8C57-1FEE-49F2-02CA1C01F42B}"/>
          </ac:spMkLst>
        </pc:spChg>
        <pc:picChg chg="add mod">
          <ac:chgData name="Sugavaneshwaran K" userId="ecee19888d1116e3" providerId="LiveId" clId="{1A0D0A36-0D2D-4E35-90B8-FD46FB4CABC1}" dt="2022-05-26T03:35:14.972" v="71"/>
          <ac:picMkLst>
            <pc:docMk/>
            <pc:sldMk cId="3199442875" sldId="333"/>
            <ac:picMk id="4" creationId="{FDDE8777-64FA-55A9-E0EF-F86FF47A6F2F}"/>
          </ac:picMkLst>
        </pc:picChg>
      </pc:sldChg>
      <pc:sldChg chg="addSp delSp modSp add mod">
        <pc:chgData name="Sugavaneshwaran K" userId="ecee19888d1116e3" providerId="LiveId" clId="{1A0D0A36-0D2D-4E35-90B8-FD46FB4CABC1}" dt="2022-06-04T06:45:14.108" v="897" actId="1076"/>
        <pc:sldMkLst>
          <pc:docMk/>
          <pc:sldMk cId="2384578487" sldId="334"/>
        </pc:sldMkLst>
        <pc:spChg chg="mod">
          <ac:chgData name="Sugavaneshwaran K" userId="ecee19888d1116e3" providerId="LiveId" clId="{1A0D0A36-0D2D-4E35-90B8-FD46FB4CABC1}" dt="2022-06-04T06:45:14.108" v="897" actId="1076"/>
          <ac:spMkLst>
            <pc:docMk/>
            <pc:sldMk cId="2384578487" sldId="334"/>
            <ac:spMk id="2" creationId="{8165435C-9912-E6A8-BDAF-9B9621CF9C05}"/>
          </ac:spMkLst>
        </pc:spChg>
        <pc:spChg chg="del">
          <ac:chgData name="Sugavaneshwaran K" userId="ecee19888d1116e3" providerId="LiveId" clId="{1A0D0A36-0D2D-4E35-90B8-FD46FB4CABC1}" dt="2022-05-26T04:23:27.626" v="167" actId="21"/>
          <ac:spMkLst>
            <pc:docMk/>
            <pc:sldMk cId="2384578487" sldId="334"/>
            <ac:spMk id="3" creationId="{BFF24D90-8C57-1FEE-49F2-02CA1C01F42B}"/>
          </ac:spMkLst>
        </pc:spChg>
        <pc:picChg chg="add mod">
          <ac:chgData name="Sugavaneshwaran K" userId="ecee19888d1116e3" providerId="LiveId" clId="{1A0D0A36-0D2D-4E35-90B8-FD46FB4CABC1}" dt="2022-05-26T04:23:32.143" v="169" actId="1076"/>
          <ac:picMkLst>
            <pc:docMk/>
            <pc:sldMk cId="2384578487" sldId="334"/>
            <ac:picMk id="4" creationId="{3A854A6B-0A2F-FE7B-43DD-944B68292B64}"/>
          </ac:picMkLst>
        </pc:picChg>
      </pc:sldChg>
      <pc:sldChg chg="addSp delSp modSp add mod">
        <pc:chgData name="Sugavaneshwaran K" userId="ecee19888d1116e3" providerId="LiveId" clId="{1A0D0A36-0D2D-4E35-90B8-FD46FB4CABC1}" dt="2022-06-09T04:15:05.509" v="1368" actId="1076"/>
        <pc:sldMkLst>
          <pc:docMk/>
          <pc:sldMk cId="3581652619" sldId="335"/>
        </pc:sldMkLst>
        <pc:spChg chg="mod">
          <ac:chgData name="Sugavaneshwaran K" userId="ecee19888d1116e3" providerId="LiveId" clId="{1A0D0A36-0D2D-4E35-90B8-FD46FB4CABC1}" dt="2022-06-04T06:35:08.425" v="684" actId="207"/>
          <ac:spMkLst>
            <pc:docMk/>
            <pc:sldMk cId="3581652619" sldId="335"/>
            <ac:spMk id="2" creationId="{8165435C-9912-E6A8-BDAF-9B9621CF9C05}"/>
          </ac:spMkLst>
        </pc:spChg>
        <pc:spChg chg="del">
          <ac:chgData name="Sugavaneshwaran K" userId="ecee19888d1116e3" providerId="LiveId" clId="{1A0D0A36-0D2D-4E35-90B8-FD46FB4CABC1}" dt="2022-05-26T03:35:32.971" v="73"/>
          <ac:spMkLst>
            <pc:docMk/>
            <pc:sldMk cId="3581652619" sldId="335"/>
            <ac:spMk id="3" creationId="{BFF24D90-8C57-1FEE-49F2-02CA1C01F42B}"/>
          </ac:spMkLst>
        </pc:spChg>
        <pc:picChg chg="add mod">
          <ac:chgData name="Sugavaneshwaran K" userId="ecee19888d1116e3" providerId="LiveId" clId="{1A0D0A36-0D2D-4E35-90B8-FD46FB4CABC1}" dt="2022-06-09T04:15:05.509" v="1368" actId="1076"/>
          <ac:picMkLst>
            <pc:docMk/>
            <pc:sldMk cId="3581652619" sldId="335"/>
            <ac:picMk id="4" creationId="{6B92C37F-4C91-5749-4098-9BF51252CDA4}"/>
          </ac:picMkLst>
        </pc:picChg>
      </pc:sldChg>
      <pc:sldChg chg="addSp delSp modSp add mod">
        <pc:chgData name="Sugavaneshwaran K" userId="ecee19888d1116e3" providerId="LiveId" clId="{1A0D0A36-0D2D-4E35-90B8-FD46FB4CABC1}" dt="2022-06-09T04:15:10.126" v="1369" actId="1076"/>
        <pc:sldMkLst>
          <pc:docMk/>
          <pc:sldMk cId="199821119" sldId="336"/>
        </pc:sldMkLst>
        <pc:spChg chg="mod">
          <ac:chgData name="Sugavaneshwaran K" userId="ecee19888d1116e3" providerId="LiveId" clId="{1A0D0A36-0D2D-4E35-90B8-FD46FB4CABC1}" dt="2022-06-06T16:26:52.163" v="1118" actId="20577"/>
          <ac:spMkLst>
            <pc:docMk/>
            <pc:sldMk cId="199821119" sldId="336"/>
            <ac:spMk id="2" creationId="{8165435C-9912-E6A8-BDAF-9B9621CF9C05}"/>
          </ac:spMkLst>
        </pc:spChg>
        <pc:spChg chg="del">
          <ac:chgData name="Sugavaneshwaran K" userId="ecee19888d1116e3" providerId="LiveId" clId="{1A0D0A36-0D2D-4E35-90B8-FD46FB4CABC1}" dt="2022-05-26T03:35:42.208" v="74"/>
          <ac:spMkLst>
            <pc:docMk/>
            <pc:sldMk cId="199821119" sldId="336"/>
            <ac:spMk id="3" creationId="{BFF24D90-8C57-1FEE-49F2-02CA1C01F42B}"/>
          </ac:spMkLst>
        </pc:spChg>
        <pc:picChg chg="add mod modCrop">
          <ac:chgData name="Sugavaneshwaran K" userId="ecee19888d1116e3" providerId="LiveId" clId="{1A0D0A36-0D2D-4E35-90B8-FD46FB4CABC1}" dt="2022-06-09T04:15:10.126" v="1369" actId="1076"/>
          <ac:picMkLst>
            <pc:docMk/>
            <pc:sldMk cId="199821119" sldId="336"/>
            <ac:picMk id="4" creationId="{8C0B675B-622F-7E5B-E932-6B1F685ADB0B}"/>
          </ac:picMkLst>
        </pc:picChg>
      </pc:sldChg>
      <pc:sldChg chg="addSp delSp modSp add mod">
        <pc:chgData name="Sugavaneshwaran K" userId="ecee19888d1116e3" providerId="LiveId" clId="{1A0D0A36-0D2D-4E35-90B8-FD46FB4CABC1}" dt="2022-06-09T04:15:35.038" v="1405" actId="20577"/>
        <pc:sldMkLst>
          <pc:docMk/>
          <pc:sldMk cId="1964542043" sldId="337"/>
        </pc:sldMkLst>
        <pc:spChg chg="mod">
          <ac:chgData name="Sugavaneshwaran K" userId="ecee19888d1116e3" providerId="LiveId" clId="{1A0D0A36-0D2D-4E35-90B8-FD46FB4CABC1}" dt="2022-06-09T04:15:35.038" v="1405" actId="20577"/>
          <ac:spMkLst>
            <pc:docMk/>
            <pc:sldMk cId="1964542043" sldId="337"/>
            <ac:spMk id="2" creationId="{8165435C-9912-E6A8-BDAF-9B9621CF9C05}"/>
          </ac:spMkLst>
        </pc:spChg>
        <pc:spChg chg="del">
          <ac:chgData name="Sugavaneshwaran K" userId="ecee19888d1116e3" providerId="LiveId" clId="{1A0D0A36-0D2D-4E35-90B8-FD46FB4CABC1}" dt="2022-05-26T03:35:48.640" v="75"/>
          <ac:spMkLst>
            <pc:docMk/>
            <pc:sldMk cId="1964542043" sldId="337"/>
            <ac:spMk id="3" creationId="{BFF24D90-8C57-1FEE-49F2-02CA1C01F42B}"/>
          </ac:spMkLst>
        </pc:spChg>
        <pc:picChg chg="add mod">
          <ac:chgData name="Sugavaneshwaran K" userId="ecee19888d1116e3" providerId="LiveId" clId="{1A0D0A36-0D2D-4E35-90B8-FD46FB4CABC1}" dt="2022-06-09T04:15:15.288" v="1370" actId="1076"/>
          <ac:picMkLst>
            <pc:docMk/>
            <pc:sldMk cId="1964542043" sldId="337"/>
            <ac:picMk id="4" creationId="{F5B7F76B-62EF-C889-A69D-4DF84E6FF1F5}"/>
          </ac:picMkLst>
        </pc:picChg>
      </pc:sldChg>
      <pc:sldChg chg="addSp delSp modSp add mod">
        <pc:chgData name="Sugavaneshwaran K" userId="ecee19888d1116e3" providerId="LiveId" clId="{1A0D0A36-0D2D-4E35-90B8-FD46FB4CABC1}" dt="2022-06-09T04:14:59.382" v="1367" actId="1076"/>
        <pc:sldMkLst>
          <pc:docMk/>
          <pc:sldMk cId="2699340178" sldId="338"/>
        </pc:sldMkLst>
        <pc:spChg chg="mod">
          <ac:chgData name="Sugavaneshwaran K" userId="ecee19888d1116e3" providerId="LiveId" clId="{1A0D0A36-0D2D-4E35-90B8-FD46FB4CABC1}" dt="2022-06-04T06:36:49.837" v="784" actId="207"/>
          <ac:spMkLst>
            <pc:docMk/>
            <pc:sldMk cId="2699340178" sldId="338"/>
            <ac:spMk id="2" creationId="{8165435C-9912-E6A8-BDAF-9B9621CF9C05}"/>
          </ac:spMkLst>
        </pc:spChg>
        <pc:spChg chg="del">
          <ac:chgData name="Sugavaneshwaran K" userId="ecee19888d1116e3" providerId="LiveId" clId="{1A0D0A36-0D2D-4E35-90B8-FD46FB4CABC1}" dt="2022-05-26T03:35:57.915" v="76"/>
          <ac:spMkLst>
            <pc:docMk/>
            <pc:sldMk cId="2699340178" sldId="338"/>
            <ac:spMk id="3" creationId="{BFF24D90-8C57-1FEE-49F2-02CA1C01F42B}"/>
          </ac:spMkLst>
        </pc:spChg>
        <pc:picChg chg="add mod">
          <ac:chgData name="Sugavaneshwaran K" userId="ecee19888d1116e3" providerId="LiveId" clId="{1A0D0A36-0D2D-4E35-90B8-FD46FB4CABC1}" dt="2022-06-09T04:14:59.382" v="1367" actId="1076"/>
          <ac:picMkLst>
            <pc:docMk/>
            <pc:sldMk cId="2699340178" sldId="338"/>
            <ac:picMk id="4" creationId="{2477CED2-AC3C-F712-AFA3-F7258D3BDC9A}"/>
          </ac:picMkLst>
        </pc:picChg>
      </pc:sldChg>
      <pc:sldChg chg="addSp delSp modSp add mod">
        <pc:chgData name="Sugavaneshwaran K" userId="ecee19888d1116e3" providerId="LiveId" clId="{1A0D0A36-0D2D-4E35-90B8-FD46FB4CABC1}" dt="2022-06-04T06:36:58.531" v="792" actId="207"/>
        <pc:sldMkLst>
          <pc:docMk/>
          <pc:sldMk cId="1952354998" sldId="339"/>
        </pc:sldMkLst>
        <pc:spChg chg="mod">
          <ac:chgData name="Sugavaneshwaran K" userId="ecee19888d1116e3" providerId="LiveId" clId="{1A0D0A36-0D2D-4E35-90B8-FD46FB4CABC1}" dt="2022-06-04T06:36:58.531" v="792" actId="207"/>
          <ac:spMkLst>
            <pc:docMk/>
            <pc:sldMk cId="1952354998" sldId="339"/>
            <ac:spMk id="2" creationId="{8165435C-9912-E6A8-BDAF-9B9621CF9C05}"/>
          </ac:spMkLst>
        </pc:spChg>
        <pc:spChg chg="del">
          <ac:chgData name="Sugavaneshwaran K" userId="ecee19888d1116e3" providerId="LiveId" clId="{1A0D0A36-0D2D-4E35-90B8-FD46FB4CABC1}" dt="2022-05-26T03:36:06.783" v="77"/>
          <ac:spMkLst>
            <pc:docMk/>
            <pc:sldMk cId="1952354998" sldId="339"/>
            <ac:spMk id="3" creationId="{BFF24D90-8C57-1FEE-49F2-02CA1C01F42B}"/>
          </ac:spMkLst>
        </pc:spChg>
        <pc:picChg chg="add mod">
          <ac:chgData name="Sugavaneshwaran K" userId="ecee19888d1116e3" providerId="LiveId" clId="{1A0D0A36-0D2D-4E35-90B8-FD46FB4CABC1}" dt="2022-05-26T03:36:06.783" v="77"/>
          <ac:picMkLst>
            <pc:docMk/>
            <pc:sldMk cId="1952354998" sldId="339"/>
            <ac:picMk id="4" creationId="{1E75500E-FF58-26C1-31CE-F1E0A4836CA0}"/>
          </ac:picMkLst>
        </pc:picChg>
      </pc:sldChg>
      <pc:sldChg chg="addSp delSp modSp add mod">
        <pc:chgData name="Sugavaneshwaran K" userId="ecee19888d1116e3" providerId="LiveId" clId="{1A0D0A36-0D2D-4E35-90B8-FD46FB4CABC1}" dt="2022-06-06T16:23:49.614" v="1048" actId="207"/>
        <pc:sldMkLst>
          <pc:docMk/>
          <pc:sldMk cId="2816255044" sldId="340"/>
        </pc:sldMkLst>
        <pc:spChg chg="mod">
          <ac:chgData name="Sugavaneshwaran K" userId="ecee19888d1116e3" providerId="LiveId" clId="{1A0D0A36-0D2D-4E35-90B8-FD46FB4CABC1}" dt="2022-06-06T16:23:49.614" v="1048" actId="207"/>
          <ac:spMkLst>
            <pc:docMk/>
            <pc:sldMk cId="2816255044" sldId="340"/>
            <ac:spMk id="2" creationId="{8165435C-9912-E6A8-BDAF-9B9621CF9C05}"/>
          </ac:spMkLst>
        </pc:spChg>
        <pc:spChg chg="del">
          <ac:chgData name="Sugavaneshwaran K" userId="ecee19888d1116e3" providerId="LiveId" clId="{1A0D0A36-0D2D-4E35-90B8-FD46FB4CABC1}" dt="2022-05-26T03:36:17.662" v="78"/>
          <ac:spMkLst>
            <pc:docMk/>
            <pc:sldMk cId="2816255044" sldId="340"/>
            <ac:spMk id="3" creationId="{BFF24D90-8C57-1FEE-49F2-02CA1C01F42B}"/>
          </ac:spMkLst>
        </pc:spChg>
        <pc:picChg chg="add mod">
          <ac:chgData name="Sugavaneshwaran K" userId="ecee19888d1116e3" providerId="LiveId" clId="{1A0D0A36-0D2D-4E35-90B8-FD46FB4CABC1}" dt="2022-05-26T03:36:17.662" v="78"/>
          <ac:picMkLst>
            <pc:docMk/>
            <pc:sldMk cId="2816255044" sldId="340"/>
            <ac:picMk id="4" creationId="{0734D1D1-B018-31F8-A0B9-A88AC0CC6AA8}"/>
          </ac:picMkLst>
        </pc:picChg>
      </pc:sldChg>
      <pc:sldChg chg="addSp delSp modSp add mod">
        <pc:chgData name="Sugavaneshwaran K" userId="ecee19888d1116e3" providerId="LiveId" clId="{1A0D0A36-0D2D-4E35-90B8-FD46FB4CABC1}" dt="2022-06-04T06:37:06.821" v="800" actId="207"/>
        <pc:sldMkLst>
          <pc:docMk/>
          <pc:sldMk cId="2440515498" sldId="341"/>
        </pc:sldMkLst>
        <pc:spChg chg="mod">
          <ac:chgData name="Sugavaneshwaran K" userId="ecee19888d1116e3" providerId="LiveId" clId="{1A0D0A36-0D2D-4E35-90B8-FD46FB4CABC1}" dt="2022-06-04T06:37:06.821" v="800" actId="207"/>
          <ac:spMkLst>
            <pc:docMk/>
            <pc:sldMk cId="2440515498" sldId="341"/>
            <ac:spMk id="2" creationId="{8165435C-9912-E6A8-BDAF-9B9621CF9C05}"/>
          </ac:spMkLst>
        </pc:spChg>
        <pc:spChg chg="del">
          <ac:chgData name="Sugavaneshwaran K" userId="ecee19888d1116e3" providerId="LiveId" clId="{1A0D0A36-0D2D-4E35-90B8-FD46FB4CABC1}" dt="2022-05-26T03:36:31.721" v="83"/>
          <ac:spMkLst>
            <pc:docMk/>
            <pc:sldMk cId="2440515498" sldId="341"/>
            <ac:spMk id="3" creationId="{BFF24D90-8C57-1FEE-49F2-02CA1C01F42B}"/>
          </ac:spMkLst>
        </pc:spChg>
        <pc:picChg chg="add mod">
          <ac:chgData name="Sugavaneshwaran K" userId="ecee19888d1116e3" providerId="LiveId" clId="{1A0D0A36-0D2D-4E35-90B8-FD46FB4CABC1}" dt="2022-05-26T03:36:31.721" v="83"/>
          <ac:picMkLst>
            <pc:docMk/>
            <pc:sldMk cId="2440515498" sldId="341"/>
            <ac:picMk id="4" creationId="{72A4CB4F-3CF2-CAE5-8BDB-E07B970BCF5F}"/>
          </ac:picMkLst>
        </pc:picChg>
      </pc:sldChg>
      <pc:sldChg chg="addSp delSp modSp add mod">
        <pc:chgData name="Sugavaneshwaran K" userId="ecee19888d1116e3" providerId="LiveId" clId="{1A0D0A36-0D2D-4E35-90B8-FD46FB4CABC1}" dt="2022-06-06T16:24:22.264" v="1054" actId="20577"/>
        <pc:sldMkLst>
          <pc:docMk/>
          <pc:sldMk cId="3525142372" sldId="342"/>
        </pc:sldMkLst>
        <pc:spChg chg="mod">
          <ac:chgData name="Sugavaneshwaran K" userId="ecee19888d1116e3" providerId="LiveId" clId="{1A0D0A36-0D2D-4E35-90B8-FD46FB4CABC1}" dt="2022-06-06T16:24:22.264" v="1054" actId="20577"/>
          <ac:spMkLst>
            <pc:docMk/>
            <pc:sldMk cId="3525142372" sldId="342"/>
            <ac:spMk id="2" creationId="{8165435C-9912-E6A8-BDAF-9B9621CF9C05}"/>
          </ac:spMkLst>
        </pc:spChg>
        <pc:spChg chg="del">
          <ac:chgData name="Sugavaneshwaran K" userId="ecee19888d1116e3" providerId="LiveId" clId="{1A0D0A36-0D2D-4E35-90B8-FD46FB4CABC1}" dt="2022-05-26T03:37:15.190" v="88"/>
          <ac:spMkLst>
            <pc:docMk/>
            <pc:sldMk cId="3525142372" sldId="342"/>
            <ac:spMk id="3" creationId="{BFF24D90-8C57-1FEE-49F2-02CA1C01F42B}"/>
          </ac:spMkLst>
        </pc:spChg>
        <pc:picChg chg="add mod">
          <ac:chgData name="Sugavaneshwaran K" userId="ecee19888d1116e3" providerId="LiveId" clId="{1A0D0A36-0D2D-4E35-90B8-FD46FB4CABC1}" dt="2022-05-26T03:37:15.190" v="88"/>
          <ac:picMkLst>
            <pc:docMk/>
            <pc:sldMk cId="3525142372" sldId="342"/>
            <ac:picMk id="4" creationId="{0234CFB7-4583-FF1F-F3DB-92ED43FB9B81}"/>
          </ac:picMkLst>
        </pc:picChg>
      </pc:sldChg>
      <pc:sldChg chg="addSp delSp modSp add mod">
        <pc:chgData name="Sugavaneshwaran K" userId="ecee19888d1116e3" providerId="LiveId" clId="{1A0D0A36-0D2D-4E35-90B8-FD46FB4CABC1}" dt="2022-06-04T06:37:44.119" v="822" actId="20577"/>
        <pc:sldMkLst>
          <pc:docMk/>
          <pc:sldMk cId="210563159" sldId="343"/>
        </pc:sldMkLst>
        <pc:spChg chg="mod">
          <ac:chgData name="Sugavaneshwaran K" userId="ecee19888d1116e3" providerId="LiveId" clId="{1A0D0A36-0D2D-4E35-90B8-FD46FB4CABC1}" dt="2022-06-04T06:37:44.119" v="822" actId="20577"/>
          <ac:spMkLst>
            <pc:docMk/>
            <pc:sldMk cId="210563159" sldId="343"/>
            <ac:spMk id="2" creationId="{8165435C-9912-E6A8-BDAF-9B9621CF9C05}"/>
          </ac:spMkLst>
        </pc:spChg>
        <pc:spChg chg="del">
          <ac:chgData name="Sugavaneshwaran K" userId="ecee19888d1116e3" providerId="LiveId" clId="{1A0D0A36-0D2D-4E35-90B8-FD46FB4CABC1}" dt="2022-05-26T03:37:23.218" v="89"/>
          <ac:spMkLst>
            <pc:docMk/>
            <pc:sldMk cId="210563159" sldId="343"/>
            <ac:spMk id="3" creationId="{BFF24D90-8C57-1FEE-49F2-02CA1C01F42B}"/>
          </ac:spMkLst>
        </pc:spChg>
        <pc:picChg chg="add mod">
          <ac:chgData name="Sugavaneshwaran K" userId="ecee19888d1116e3" providerId="LiveId" clId="{1A0D0A36-0D2D-4E35-90B8-FD46FB4CABC1}" dt="2022-05-26T03:37:23.218" v="89"/>
          <ac:picMkLst>
            <pc:docMk/>
            <pc:sldMk cId="210563159" sldId="343"/>
            <ac:picMk id="4" creationId="{8D18C83E-001D-20F9-7CA3-FF6D1A92AA3B}"/>
          </ac:picMkLst>
        </pc:picChg>
      </pc:sldChg>
      <pc:sldChg chg="addSp delSp modSp add del mod">
        <pc:chgData name="Sugavaneshwaran K" userId="ecee19888d1116e3" providerId="LiveId" clId="{1A0D0A36-0D2D-4E35-90B8-FD46FB4CABC1}" dt="2022-06-06T16:24:50.968" v="1061" actId="2696"/>
        <pc:sldMkLst>
          <pc:docMk/>
          <pc:sldMk cId="460023305" sldId="344"/>
        </pc:sldMkLst>
        <pc:spChg chg="del">
          <ac:chgData name="Sugavaneshwaran K" userId="ecee19888d1116e3" providerId="LiveId" clId="{1A0D0A36-0D2D-4E35-90B8-FD46FB4CABC1}" dt="2022-05-26T04:23:48.837" v="171" actId="21"/>
          <ac:spMkLst>
            <pc:docMk/>
            <pc:sldMk cId="460023305" sldId="344"/>
            <ac:spMk id="3" creationId="{BFF24D90-8C57-1FEE-49F2-02CA1C01F42B}"/>
          </ac:spMkLst>
        </pc:spChg>
        <pc:picChg chg="add mod">
          <ac:chgData name="Sugavaneshwaran K" userId="ecee19888d1116e3" providerId="LiveId" clId="{1A0D0A36-0D2D-4E35-90B8-FD46FB4CABC1}" dt="2022-05-26T04:23:54.384" v="173" actId="1076"/>
          <ac:picMkLst>
            <pc:docMk/>
            <pc:sldMk cId="460023305" sldId="344"/>
            <ac:picMk id="4" creationId="{23242800-6707-A099-7B47-9D6E2C7F653D}"/>
          </ac:picMkLst>
        </pc:picChg>
      </pc:sldChg>
      <pc:sldChg chg="addSp delSp modSp add mod">
        <pc:chgData name="Sugavaneshwaran K" userId="ecee19888d1116e3" providerId="LiveId" clId="{1A0D0A36-0D2D-4E35-90B8-FD46FB4CABC1}" dt="2022-06-06T16:24:59.555" v="1064" actId="20577"/>
        <pc:sldMkLst>
          <pc:docMk/>
          <pc:sldMk cId="1789499177" sldId="345"/>
        </pc:sldMkLst>
        <pc:spChg chg="mod">
          <ac:chgData name="Sugavaneshwaran K" userId="ecee19888d1116e3" providerId="LiveId" clId="{1A0D0A36-0D2D-4E35-90B8-FD46FB4CABC1}" dt="2022-06-06T16:24:59.555" v="1064" actId="20577"/>
          <ac:spMkLst>
            <pc:docMk/>
            <pc:sldMk cId="1789499177" sldId="345"/>
            <ac:spMk id="2" creationId="{8165435C-9912-E6A8-BDAF-9B9621CF9C05}"/>
          </ac:spMkLst>
        </pc:spChg>
        <pc:spChg chg="del">
          <ac:chgData name="Sugavaneshwaran K" userId="ecee19888d1116e3" providerId="LiveId" clId="{1A0D0A36-0D2D-4E35-90B8-FD46FB4CABC1}" dt="2022-05-26T03:37:43.358" v="91"/>
          <ac:spMkLst>
            <pc:docMk/>
            <pc:sldMk cId="1789499177" sldId="345"/>
            <ac:spMk id="3" creationId="{BFF24D90-8C57-1FEE-49F2-02CA1C01F42B}"/>
          </ac:spMkLst>
        </pc:spChg>
        <pc:picChg chg="add mod">
          <ac:chgData name="Sugavaneshwaran K" userId="ecee19888d1116e3" providerId="LiveId" clId="{1A0D0A36-0D2D-4E35-90B8-FD46FB4CABC1}" dt="2022-05-26T03:37:43.358" v="91"/>
          <ac:picMkLst>
            <pc:docMk/>
            <pc:sldMk cId="1789499177" sldId="345"/>
            <ac:picMk id="4" creationId="{9793A6C9-22A3-9061-13F8-606B371F8820}"/>
          </ac:picMkLst>
        </pc:picChg>
      </pc:sldChg>
      <pc:sldChg chg="addSp delSp modSp add mod">
        <pc:chgData name="Sugavaneshwaran K" userId="ecee19888d1116e3" providerId="LiveId" clId="{1A0D0A36-0D2D-4E35-90B8-FD46FB4CABC1}" dt="2022-06-09T04:15:49.993" v="1406" actId="2711"/>
        <pc:sldMkLst>
          <pc:docMk/>
          <pc:sldMk cId="288454759" sldId="346"/>
        </pc:sldMkLst>
        <pc:spChg chg="mod">
          <ac:chgData name="Sugavaneshwaran K" userId="ecee19888d1116e3" providerId="LiveId" clId="{1A0D0A36-0D2D-4E35-90B8-FD46FB4CABC1}" dt="2022-06-09T04:15:49.993" v="1406" actId="2711"/>
          <ac:spMkLst>
            <pc:docMk/>
            <pc:sldMk cId="288454759" sldId="346"/>
            <ac:spMk id="2" creationId="{8165435C-9912-E6A8-BDAF-9B9621CF9C05}"/>
          </ac:spMkLst>
        </pc:spChg>
        <pc:spChg chg="del">
          <ac:chgData name="Sugavaneshwaran K" userId="ecee19888d1116e3" providerId="LiveId" clId="{1A0D0A36-0D2D-4E35-90B8-FD46FB4CABC1}" dt="2022-05-26T04:16:09.229" v="92" actId="22"/>
          <ac:spMkLst>
            <pc:docMk/>
            <pc:sldMk cId="288454759" sldId="346"/>
            <ac:spMk id="3" creationId="{BFF24D90-8C57-1FEE-49F2-02CA1C01F42B}"/>
          </ac:spMkLst>
        </pc:spChg>
        <pc:picChg chg="add mod ord">
          <ac:chgData name="Sugavaneshwaran K" userId="ecee19888d1116e3" providerId="LiveId" clId="{1A0D0A36-0D2D-4E35-90B8-FD46FB4CABC1}" dt="2022-05-26T04:16:09.229" v="92" actId="22"/>
          <ac:picMkLst>
            <pc:docMk/>
            <pc:sldMk cId="288454759" sldId="346"/>
            <ac:picMk id="5" creationId="{23F397DD-6A98-90C0-FB89-7DD3713B32BD}"/>
          </ac:picMkLst>
        </pc:picChg>
      </pc:sldChg>
      <pc:sldChg chg="addSp delSp modSp add mod">
        <pc:chgData name="Sugavaneshwaran K" userId="ecee19888d1116e3" providerId="LiveId" clId="{1A0D0A36-0D2D-4E35-90B8-FD46FB4CABC1}" dt="2022-06-06T16:26:00.088" v="1087" actId="207"/>
        <pc:sldMkLst>
          <pc:docMk/>
          <pc:sldMk cId="3048708637" sldId="347"/>
        </pc:sldMkLst>
        <pc:spChg chg="mod">
          <ac:chgData name="Sugavaneshwaran K" userId="ecee19888d1116e3" providerId="LiveId" clId="{1A0D0A36-0D2D-4E35-90B8-FD46FB4CABC1}" dt="2022-06-06T16:26:00.088" v="1087" actId="207"/>
          <ac:spMkLst>
            <pc:docMk/>
            <pc:sldMk cId="3048708637" sldId="347"/>
            <ac:spMk id="2" creationId="{8165435C-9912-E6A8-BDAF-9B9621CF9C05}"/>
          </ac:spMkLst>
        </pc:spChg>
        <pc:spChg chg="del">
          <ac:chgData name="Sugavaneshwaran K" userId="ecee19888d1116e3" providerId="LiveId" clId="{1A0D0A36-0D2D-4E35-90B8-FD46FB4CABC1}" dt="2022-05-26T04:16:23.855" v="93" actId="22"/>
          <ac:spMkLst>
            <pc:docMk/>
            <pc:sldMk cId="3048708637" sldId="347"/>
            <ac:spMk id="3" creationId="{BFF24D90-8C57-1FEE-49F2-02CA1C01F42B}"/>
          </ac:spMkLst>
        </pc:spChg>
        <pc:picChg chg="add mod ord">
          <ac:chgData name="Sugavaneshwaran K" userId="ecee19888d1116e3" providerId="LiveId" clId="{1A0D0A36-0D2D-4E35-90B8-FD46FB4CABC1}" dt="2022-05-26T05:39:14.015" v="226" actId="1036"/>
          <ac:picMkLst>
            <pc:docMk/>
            <pc:sldMk cId="3048708637" sldId="347"/>
            <ac:picMk id="5" creationId="{09EB16CF-F9A4-588A-3B68-2BA4C4A489A3}"/>
          </ac:picMkLst>
        </pc:picChg>
      </pc:sldChg>
      <pc:sldChg chg="addSp delSp modSp add del mod">
        <pc:chgData name="Sugavaneshwaran K" userId="ecee19888d1116e3" providerId="LiveId" clId="{1A0D0A36-0D2D-4E35-90B8-FD46FB4CABC1}" dt="2022-06-06T16:25:30.627" v="1069" actId="2696"/>
        <pc:sldMkLst>
          <pc:docMk/>
          <pc:sldMk cId="4160543874" sldId="348"/>
        </pc:sldMkLst>
        <pc:spChg chg="mod">
          <ac:chgData name="Sugavaneshwaran K" userId="ecee19888d1116e3" providerId="LiveId" clId="{1A0D0A36-0D2D-4E35-90B8-FD46FB4CABC1}" dt="2022-06-06T16:25:10.761" v="1068" actId="207"/>
          <ac:spMkLst>
            <pc:docMk/>
            <pc:sldMk cId="4160543874" sldId="348"/>
            <ac:spMk id="2" creationId="{8165435C-9912-E6A8-BDAF-9B9621CF9C05}"/>
          </ac:spMkLst>
        </pc:spChg>
        <pc:spChg chg="del">
          <ac:chgData name="Sugavaneshwaran K" userId="ecee19888d1116e3" providerId="LiveId" clId="{1A0D0A36-0D2D-4E35-90B8-FD46FB4CABC1}" dt="2022-05-26T04:16:38.747" v="94" actId="22"/>
          <ac:spMkLst>
            <pc:docMk/>
            <pc:sldMk cId="4160543874" sldId="348"/>
            <ac:spMk id="3" creationId="{BFF24D90-8C57-1FEE-49F2-02CA1C01F42B}"/>
          </ac:spMkLst>
        </pc:spChg>
        <pc:picChg chg="add mod ord">
          <ac:chgData name="Sugavaneshwaran K" userId="ecee19888d1116e3" providerId="LiveId" clId="{1A0D0A36-0D2D-4E35-90B8-FD46FB4CABC1}" dt="2022-05-26T04:16:38.747" v="94" actId="22"/>
          <ac:picMkLst>
            <pc:docMk/>
            <pc:sldMk cId="4160543874" sldId="348"/>
            <ac:picMk id="5" creationId="{CF349AB8-E907-A903-4E10-0203393AD4FA}"/>
          </ac:picMkLst>
        </pc:picChg>
        <pc:picChg chg="add del mod">
          <ac:chgData name="Sugavaneshwaran K" userId="ecee19888d1116e3" providerId="LiveId" clId="{1A0D0A36-0D2D-4E35-90B8-FD46FB4CABC1}" dt="2022-05-26T04:33:04.219" v="219"/>
          <ac:picMkLst>
            <pc:docMk/>
            <pc:sldMk cId="4160543874" sldId="348"/>
            <ac:picMk id="6" creationId="{4DF553F0-D461-5596-3659-D3D773FDAEB1}"/>
          </ac:picMkLst>
        </pc:picChg>
      </pc:sldChg>
      <pc:sldChg chg="addSp delSp modSp add del mod">
        <pc:chgData name="Sugavaneshwaran K" userId="ecee19888d1116e3" providerId="LiveId" clId="{1A0D0A36-0D2D-4E35-90B8-FD46FB4CABC1}" dt="2022-06-06T16:25:33.582" v="1070" actId="2696"/>
        <pc:sldMkLst>
          <pc:docMk/>
          <pc:sldMk cId="2394401391" sldId="349"/>
        </pc:sldMkLst>
        <pc:spChg chg="del">
          <ac:chgData name="Sugavaneshwaran K" userId="ecee19888d1116e3" providerId="LiveId" clId="{1A0D0A36-0D2D-4E35-90B8-FD46FB4CABC1}" dt="2022-05-26T04:16:56.701" v="95" actId="22"/>
          <ac:spMkLst>
            <pc:docMk/>
            <pc:sldMk cId="2394401391" sldId="349"/>
            <ac:spMk id="3" creationId="{BFF24D90-8C57-1FEE-49F2-02CA1C01F42B}"/>
          </ac:spMkLst>
        </pc:spChg>
        <pc:picChg chg="add mod ord">
          <ac:chgData name="Sugavaneshwaran K" userId="ecee19888d1116e3" providerId="LiveId" clId="{1A0D0A36-0D2D-4E35-90B8-FD46FB4CABC1}" dt="2022-05-26T04:33:27.504" v="220" actId="1036"/>
          <ac:picMkLst>
            <pc:docMk/>
            <pc:sldMk cId="2394401391" sldId="349"/>
            <ac:picMk id="5" creationId="{A0623D67-8376-6567-B42D-E260F86C2233}"/>
          </ac:picMkLst>
        </pc:picChg>
      </pc:sldChg>
      <pc:sldChg chg="addSp delSp modSp add del mod">
        <pc:chgData name="Sugavaneshwaran K" userId="ecee19888d1116e3" providerId="LiveId" clId="{1A0D0A36-0D2D-4E35-90B8-FD46FB4CABC1}" dt="2022-06-06T16:25:38.040" v="1071" actId="2696"/>
        <pc:sldMkLst>
          <pc:docMk/>
          <pc:sldMk cId="2460838048" sldId="350"/>
        </pc:sldMkLst>
        <pc:spChg chg="del">
          <ac:chgData name="Sugavaneshwaran K" userId="ecee19888d1116e3" providerId="LiveId" clId="{1A0D0A36-0D2D-4E35-90B8-FD46FB4CABC1}" dt="2022-05-26T04:17:15.531" v="96" actId="22"/>
          <ac:spMkLst>
            <pc:docMk/>
            <pc:sldMk cId="2460838048" sldId="350"/>
            <ac:spMk id="3" creationId="{BFF24D90-8C57-1FEE-49F2-02CA1C01F42B}"/>
          </ac:spMkLst>
        </pc:spChg>
        <pc:picChg chg="add mod ord">
          <ac:chgData name="Sugavaneshwaran K" userId="ecee19888d1116e3" providerId="LiveId" clId="{1A0D0A36-0D2D-4E35-90B8-FD46FB4CABC1}" dt="2022-05-26T05:40:06.744" v="227" actId="1036"/>
          <ac:picMkLst>
            <pc:docMk/>
            <pc:sldMk cId="2460838048" sldId="350"/>
            <ac:picMk id="5" creationId="{990D6479-41C2-7B50-4562-CD7B9D4AECDE}"/>
          </ac:picMkLst>
        </pc:picChg>
      </pc:sldChg>
      <pc:sldChg chg="addSp delSp modSp add del mod">
        <pc:chgData name="Sugavaneshwaran K" userId="ecee19888d1116e3" providerId="LiveId" clId="{1A0D0A36-0D2D-4E35-90B8-FD46FB4CABC1}" dt="2022-06-06T16:25:40.653" v="1072" actId="2696"/>
        <pc:sldMkLst>
          <pc:docMk/>
          <pc:sldMk cId="4192449855" sldId="351"/>
        </pc:sldMkLst>
        <pc:spChg chg="del">
          <ac:chgData name="Sugavaneshwaran K" userId="ecee19888d1116e3" providerId="LiveId" clId="{1A0D0A36-0D2D-4E35-90B8-FD46FB4CABC1}" dt="2022-05-26T04:17:30.631" v="97" actId="22"/>
          <ac:spMkLst>
            <pc:docMk/>
            <pc:sldMk cId="4192449855" sldId="351"/>
            <ac:spMk id="3" creationId="{BFF24D90-8C57-1FEE-49F2-02CA1C01F42B}"/>
          </ac:spMkLst>
        </pc:spChg>
        <pc:picChg chg="add mod ord">
          <ac:chgData name="Sugavaneshwaran K" userId="ecee19888d1116e3" providerId="LiveId" clId="{1A0D0A36-0D2D-4E35-90B8-FD46FB4CABC1}" dt="2022-05-26T05:40:15.482" v="228" actId="1036"/>
          <ac:picMkLst>
            <pc:docMk/>
            <pc:sldMk cId="4192449855" sldId="351"/>
            <ac:picMk id="5" creationId="{AC7CABE8-A898-5610-9938-486F2635E935}"/>
          </ac:picMkLst>
        </pc:picChg>
      </pc:sldChg>
      <pc:sldChg chg="addSp delSp modSp add del mod">
        <pc:chgData name="Sugavaneshwaran K" userId="ecee19888d1116e3" providerId="LiveId" clId="{1A0D0A36-0D2D-4E35-90B8-FD46FB4CABC1}" dt="2022-06-06T16:25:43.001" v="1073" actId="2696"/>
        <pc:sldMkLst>
          <pc:docMk/>
          <pc:sldMk cId="3546137153" sldId="352"/>
        </pc:sldMkLst>
        <pc:spChg chg="del">
          <ac:chgData name="Sugavaneshwaran K" userId="ecee19888d1116e3" providerId="LiveId" clId="{1A0D0A36-0D2D-4E35-90B8-FD46FB4CABC1}" dt="2022-05-26T04:17:41.548" v="98" actId="22"/>
          <ac:spMkLst>
            <pc:docMk/>
            <pc:sldMk cId="3546137153" sldId="352"/>
            <ac:spMk id="3" creationId="{BFF24D90-8C57-1FEE-49F2-02CA1C01F42B}"/>
          </ac:spMkLst>
        </pc:spChg>
        <pc:spChg chg="add del mod">
          <ac:chgData name="Sugavaneshwaran K" userId="ecee19888d1116e3" providerId="LiveId" clId="{1A0D0A36-0D2D-4E35-90B8-FD46FB4CABC1}" dt="2022-05-26T04:18:27.116" v="101" actId="21"/>
          <ac:spMkLst>
            <pc:docMk/>
            <pc:sldMk cId="3546137153" sldId="352"/>
            <ac:spMk id="7" creationId="{56E7DBC0-BC1B-5C81-9B5D-88799755C3DC}"/>
          </ac:spMkLst>
        </pc:spChg>
        <pc:picChg chg="add del mod ord">
          <ac:chgData name="Sugavaneshwaran K" userId="ecee19888d1116e3" providerId="LiveId" clId="{1A0D0A36-0D2D-4E35-90B8-FD46FB4CABC1}" dt="2022-05-26T04:33:55.361" v="223" actId="1036"/>
          <ac:picMkLst>
            <pc:docMk/>
            <pc:sldMk cId="3546137153" sldId="352"/>
            <ac:picMk id="5" creationId="{6C7C5947-54BA-94F4-3395-4743F54E5487}"/>
          </ac:picMkLst>
        </pc:picChg>
      </pc:sldChg>
      <pc:sldChg chg="addSp delSp modSp add del mod">
        <pc:chgData name="Sugavaneshwaran K" userId="ecee19888d1116e3" providerId="LiveId" clId="{1A0D0A36-0D2D-4E35-90B8-FD46FB4CABC1}" dt="2022-06-06T16:25:45.219" v="1074" actId="2696"/>
        <pc:sldMkLst>
          <pc:docMk/>
          <pc:sldMk cId="1338208623" sldId="353"/>
        </pc:sldMkLst>
        <pc:spChg chg="del">
          <ac:chgData name="Sugavaneshwaran K" userId="ecee19888d1116e3" providerId="LiveId" clId="{1A0D0A36-0D2D-4E35-90B8-FD46FB4CABC1}" dt="2022-05-26T04:17:50.976" v="99" actId="22"/>
          <ac:spMkLst>
            <pc:docMk/>
            <pc:sldMk cId="1338208623" sldId="353"/>
            <ac:spMk id="3" creationId="{BFF24D90-8C57-1FEE-49F2-02CA1C01F42B}"/>
          </ac:spMkLst>
        </pc:spChg>
        <pc:picChg chg="add mod ord">
          <ac:chgData name="Sugavaneshwaran K" userId="ecee19888d1116e3" providerId="LiveId" clId="{1A0D0A36-0D2D-4E35-90B8-FD46FB4CABC1}" dt="2022-05-26T05:40:29.493" v="229" actId="1036"/>
          <ac:picMkLst>
            <pc:docMk/>
            <pc:sldMk cId="1338208623" sldId="353"/>
            <ac:picMk id="5" creationId="{DE61E3FD-81E5-EC3D-7E07-2FFC5F4AE2CB}"/>
          </ac:picMkLst>
        </pc:picChg>
      </pc:sldChg>
      <pc:sldChg chg="addSp delSp modSp add del mod">
        <pc:chgData name="Sugavaneshwaran K" userId="ecee19888d1116e3" providerId="LiveId" clId="{1A0D0A36-0D2D-4E35-90B8-FD46FB4CABC1}" dt="2022-06-06T16:25:47.555" v="1075" actId="2696"/>
        <pc:sldMkLst>
          <pc:docMk/>
          <pc:sldMk cId="3362553151" sldId="354"/>
        </pc:sldMkLst>
        <pc:spChg chg="del">
          <ac:chgData name="Sugavaneshwaran K" userId="ecee19888d1116e3" providerId="LiveId" clId="{1A0D0A36-0D2D-4E35-90B8-FD46FB4CABC1}" dt="2022-05-26T04:18:40.814" v="102" actId="22"/>
          <ac:spMkLst>
            <pc:docMk/>
            <pc:sldMk cId="3362553151" sldId="354"/>
            <ac:spMk id="3" creationId="{BFF24D90-8C57-1FEE-49F2-02CA1C01F42B}"/>
          </ac:spMkLst>
        </pc:spChg>
        <pc:picChg chg="add mod ord">
          <ac:chgData name="Sugavaneshwaran K" userId="ecee19888d1116e3" providerId="LiveId" clId="{1A0D0A36-0D2D-4E35-90B8-FD46FB4CABC1}" dt="2022-05-26T04:18:40.814" v="102" actId="22"/>
          <ac:picMkLst>
            <pc:docMk/>
            <pc:sldMk cId="3362553151" sldId="354"/>
            <ac:picMk id="5" creationId="{339D9FC1-BEB2-C8AC-78F1-6B7AF55146CF}"/>
          </ac:picMkLst>
        </pc:picChg>
        <pc:picChg chg="add">
          <ac:chgData name="Sugavaneshwaran K" userId="ecee19888d1116e3" providerId="LiveId" clId="{1A0D0A36-0D2D-4E35-90B8-FD46FB4CABC1}" dt="2022-05-26T04:18:40.962" v="103" actId="22"/>
          <ac:picMkLst>
            <pc:docMk/>
            <pc:sldMk cId="3362553151" sldId="354"/>
            <ac:picMk id="7" creationId="{5795E90F-64EA-9167-B3C4-07BD450B9901}"/>
          </ac:picMkLst>
        </pc:picChg>
      </pc:sldChg>
      <pc:sldChg chg="addSp delSp modSp add mod">
        <pc:chgData name="Sugavaneshwaran K" userId="ecee19888d1116e3" providerId="LiveId" clId="{1A0D0A36-0D2D-4E35-90B8-FD46FB4CABC1}" dt="2022-06-06T16:26:17.272" v="1110" actId="207"/>
        <pc:sldMkLst>
          <pc:docMk/>
          <pc:sldMk cId="1166694731" sldId="355"/>
        </pc:sldMkLst>
        <pc:spChg chg="mod">
          <ac:chgData name="Sugavaneshwaran K" userId="ecee19888d1116e3" providerId="LiveId" clId="{1A0D0A36-0D2D-4E35-90B8-FD46FB4CABC1}" dt="2022-06-06T16:26:17.272" v="1110" actId="207"/>
          <ac:spMkLst>
            <pc:docMk/>
            <pc:sldMk cId="1166694731" sldId="355"/>
            <ac:spMk id="2" creationId="{8165435C-9912-E6A8-BDAF-9B9621CF9C05}"/>
          </ac:spMkLst>
        </pc:spChg>
        <pc:spChg chg="del">
          <ac:chgData name="Sugavaneshwaran K" userId="ecee19888d1116e3" providerId="LiveId" clId="{1A0D0A36-0D2D-4E35-90B8-FD46FB4CABC1}" dt="2022-05-26T04:19:01.032" v="104" actId="22"/>
          <ac:spMkLst>
            <pc:docMk/>
            <pc:sldMk cId="1166694731" sldId="355"/>
            <ac:spMk id="3" creationId="{BFF24D90-8C57-1FEE-49F2-02CA1C01F42B}"/>
          </ac:spMkLst>
        </pc:spChg>
        <pc:picChg chg="add mod ord">
          <ac:chgData name="Sugavaneshwaran K" userId="ecee19888d1116e3" providerId="LiveId" clId="{1A0D0A36-0D2D-4E35-90B8-FD46FB4CABC1}" dt="2022-05-26T04:19:01.032" v="104" actId="22"/>
          <ac:picMkLst>
            <pc:docMk/>
            <pc:sldMk cId="1166694731" sldId="355"/>
            <ac:picMk id="5" creationId="{3885A1E8-30B2-0476-D2A2-D3805600928D}"/>
          </ac:picMkLst>
        </pc:picChg>
      </pc:sldChg>
      <pc:sldChg chg="addSp delSp modSp add mod">
        <pc:chgData name="Sugavaneshwaran K" userId="ecee19888d1116e3" providerId="LiveId" clId="{1A0D0A36-0D2D-4E35-90B8-FD46FB4CABC1}" dt="2022-06-06T16:23:18.936" v="1029" actId="207"/>
        <pc:sldMkLst>
          <pc:docMk/>
          <pc:sldMk cId="2061840955" sldId="356"/>
        </pc:sldMkLst>
        <pc:spChg chg="mod">
          <ac:chgData name="Sugavaneshwaran K" userId="ecee19888d1116e3" providerId="LiveId" clId="{1A0D0A36-0D2D-4E35-90B8-FD46FB4CABC1}" dt="2022-06-06T16:23:18.936" v="1029" actId="207"/>
          <ac:spMkLst>
            <pc:docMk/>
            <pc:sldMk cId="2061840955" sldId="356"/>
            <ac:spMk id="2" creationId="{8165435C-9912-E6A8-BDAF-9B9621CF9C05}"/>
          </ac:spMkLst>
        </pc:spChg>
        <pc:spChg chg="del">
          <ac:chgData name="Sugavaneshwaran K" userId="ecee19888d1116e3" providerId="LiveId" clId="{1A0D0A36-0D2D-4E35-90B8-FD46FB4CABC1}" dt="2022-05-26T04:19:17.189" v="105" actId="22"/>
          <ac:spMkLst>
            <pc:docMk/>
            <pc:sldMk cId="2061840955" sldId="356"/>
            <ac:spMk id="3" creationId="{BFF24D90-8C57-1FEE-49F2-02CA1C01F42B}"/>
          </ac:spMkLst>
        </pc:spChg>
        <pc:spChg chg="add del mod">
          <ac:chgData name="Sugavaneshwaran K" userId="ecee19888d1116e3" providerId="LiveId" clId="{1A0D0A36-0D2D-4E35-90B8-FD46FB4CABC1}" dt="2022-05-26T04:31:44.898" v="212" actId="21"/>
          <ac:spMkLst>
            <pc:docMk/>
            <pc:sldMk cId="2061840955" sldId="356"/>
            <ac:spMk id="9" creationId="{477EFA4D-2969-24AC-BCC0-9EEB211956F9}"/>
          </ac:spMkLst>
        </pc:spChg>
        <pc:picChg chg="add del mod ord">
          <ac:chgData name="Sugavaneshwaran K" userId="ecee19888d1116e3" providerId="LiveId" clId="{1A0D0A36-0D2D-4E35-90B8-FD46FB4CABC1}" dt="2022-05-26T04:31:41.799" v="211" actId="21"/>
          <ac:picMkLst>
            <pc:docMk/>
            <pc:sldMk cId="2061840955" sldId="356"/>
            <ac:picMk id="5" creationId="{4FADF8FD-926C-102C-4FA5-E7EF646FD0A4}"/>
          </ac:picMkLst>
        </pc:picChg>
        <pc:picChg chg="add mod">
          <ac:chgData name="Sugavaneshwaran K" userId="ecee19888d1116e3" providerId="LiveId" clId="{1A0D0A36-0D2D-4E35-90B8-FD46FB4CABC1}" dt="2022-05-26T05:40:49.238" v="230" actId="1036"/>
          <ac:picMkLst>
            <pc:docMk/>
            <pc:sldMk cId="2061840955" sldId="356"/>
            <ac:picMk id="7" creationId="{45BC3A1E-5651-98F6-9603-21EBA5F81075}"/>
          </ac:picMkLst>
        </pc:picChg>
      </pc:sldChg>
      <pc:sldChg chg="add del">
        <pc:chgData name="Sugavaneshwaran K" userId="ecee19888d1116e3" providerId="LiveId" clId="{1A0D0A36-0D2D-4E35-90B8-FD46FB4CABC1}" dt="2022-05-26T04:19:21.888" v="106" actId="2696"/>
        <pc:sldMkLst>
          <pc:docMk/>
          <pc:sldMk cId="1889044462" sldId="357"/>
        </pc:sldMkLst>
      </pc:sldChg>
      <pc:sldChg chg="add del">
        <pc:chgData name="Sugavaneshwaran K" userId="ecee19888d1116e3" providerId="LiveId" clId="{1A0D0A36-0D2D-4E35-90B8-FD46FB4CABC1}" dt="2022-05-26T04:19:32.603" v="109" actId="2696"/>
        <pc:sldMkLst>
          <pc:docMk/>
          <pc:sldMk cId="1980092925" sldId="358"/>
        </pc:sldMkLst>
      </pc:sldChg>
      <pc:sldChg chg="add del">
        <pc:chgData name="Sugavaneshwaran K" userId="ecee19888d1116e3" providerId="LiveId" clId="{1A0D0A36-0D2D-4E35-90B8-FD46FB4CABC1}" dt="2022-05-26T04:19:28.030" v="108" actId="2696"/>
        <pc:sldMkLst>
          <pc:docMk/>
          <pc:sldMk cId="1389952745" sldId="359"/>
        </pc:sldMkLst>
      </pc:sldChg>
      <pc:sldChg chg="add del">
        <pc:chgData name="Sugavaneshwaran K" userId="ecee19888d1116e3" providerId="LiveId" clId="{1A0D0A36-0D2D-4E35-90B8-FD46FB4CABC1}" dt="2022-05-26T04:19:25.565" v="107" actId="2696"/>
        <pc:sldMkLst>
          <pc:docMk/>
          <pc:sldMk cId="3057417807" sldId="360"/>
        </pc:sldMkLst>
      </pc:sldChg>
      <pc:sldChg chg="add del">
        <pc:chgData name="Sugavaneshwaran K" userId="ecee19888d1116e3" providerId="LiveId" clId="{1A0D0A36-0D2D-4E35-90B8-FD46FB4CABC1}" dt="2022-05-26T04:19:34.867" v="110" actId="2696"/>
        <pc:sldMkLst>
          <pc:docMk/>
          <pc:sldMk cId="2103711237" sldId="361"/>
        </pc:sldMkLst>
      </pc:sldChg>
      <pc:sldChg chg="add del">
        <pc:chgData name="Sugavaneshwaran K" userId="ecee19888d1116e3" providerId="LiveId" clId="{1A0D0A36-0D2D-4E35-90B8-FD46FB4CABC1}" dt="2022-05-26T04:19:36.841" v="111" actId="2696"/>
        <pc:sldMkLst>
          <pc:docMk/>
          <pc:sldMk cId="3175070805" sldId="362"/>
        </pc:sldMkLst>
      </pc:sldChg>
      <pc:sldChg chg="add del">
        <pc:chgData name="Sugavaneshwaran K" userId="ecee19888d1116e3" providerId="LiveId" clId="{1A0D0A36-0D2D-4E35-90B8-FD46FB4CABC1}" dt="2022-05-26T04:19:41.968" v="113" actId="2696"/>
        <pc:sldMkLst>
          <pc:docMk/>
          <pc:sldMk cId="1592454960" sldId="363"/>
        </pc:sldMkLst>
      </pc:sldChg>
      <pc:sldChg chg="add del">
        <pc:chgData name="Sugavaneshwaran K" userId="ecee19888d1116e3" providerId="LiveId" clId="{1A0D0A36-0D2D-4E35-90B8-FD46FB4CABC1}" dt="2022-05-26T04:19:39.665" v="112" actId="2696"/>
        <pc:sldMkLst>
          <pc:docMk/>
          <pc:sldMk cId="1474499095" sldId="364"/>
        </pc:sldMkLst>
      </pc:sldChg>
      <pc:sldChg chg="add del">
        <pc:chgData name="Sugavaneshwaran K" userId="ecee19888d1116e3" providerId="LiveId" clId="{1A0D0A36-0D2D-4E35-90B8-FD46FB4CABC1}" dt="2022-06-06T16:24:28.592" v="1056"/>
        <pc:sldMkLst>
          <pc:docMk/>
          <pc:sldMk cId="503102704" sldId="365"/>
        </pc:sldMkLst>
      </pc:sldChg>
      <pc:sldChg chg="addSp delSp modSp add del">
        <pc:chgData name="Sugavaneshwaran K" userId="ecee19888d1116e3" providerId="LiveId" clId="{1A0D0A36-0D2D-4E35-90B8-FD46FB4CABC1}" dt="2022-06-06T16:24:16.729" v="1052" actId="2696"/>
        <pc:sldMkLst>
          <pc:docMk/>
          <pc:sldMk cId="3066453651" sldId="365"/>
        </pc:sldMkLst>
        <pc:spChg chg="del">
          <ac:chgData name="Sugavaneshwaran K" userId="ecee19888d1116e3" providerId="LiveId" clId="{1A0D0A36-0D2D-4E35-90B8-FD46FB4CABC1}" dt="2022-05-26T03:36:38.757" v="84"/>
          <ac:spMkLst>
            <pc:docMk/>
            <pc:sldMk cId="3066453651" sldId="365"/>
            <ac:spMk id="3" creationId="{BFF24D90-8C57-1FEE-49F2-02CA1C01F42B}"/>
          </ac:spMkLst>
        </pc:spChg>
        <pc:picChg chg="add mod">
          <ac:chgData name="Sugavaneshwaran K" userId="ecee19888d1116e3" providerId="LiveId" clId="{1A0D0A36-0D2D-4E35-90B8-FD46FB4CABC1}" dt="2022-05-26T03:36:38.757" v="84"/>
          <ac:picMkLst>
            <pc:docMk/>
            <pc:sldMk cId="3066453651" sldId="365"/>
            <ac:picMk id="4" creationId="{EAAD5F0F-5CA8-BC2E-DC2F-F841B3BF9AE2}"/>
          </ac:picMkLst>
        </pc:picChg>
      </pc:sldChg>
      <pc:sldChg chg="addSp delSp modSp add mod">
        <pc:chgData name="Sugavaneshwaran K" userId="ecee19888d1116e3" providerId="LiveId" clId="{1A0D0A36-0D2D-4E35-90B8-FD46FB4CABC1}" dt="2022-06-06T16:24:44.675" v="1060" actId="20577"/>
        <pc:sldMkLst>
          <pc:docMk/>
          <pc:sldMk cId="3259175777" sldId="366"/>
        </pc:sldMkLst>
        <pc:spChg chg="mod">
          <ac:chgData name="Sugavaneshwaran K" userId="ecee19888d1116e3" providerId="LiveId" clId="{1A0D0A36-0D2D-4E35-90B8-FD46FB4CABC1}" dt="2022-06-06T16:24:44.675" v="1060" actId="20577"/>
          <ac:spMkLst>
            <pc:docMk/>
            <pc:sldMk cId="3259175777" sldId="366"/>
            <ac:spMk id="2" creationId="{8165435C-9912-E6A8-BDAF-9B9621CF9C05}"/>
          </ac:spMkLst>
        </pc:spChg>
        <pc:spChg chg="del">
          <ac:chgData name="Sugavaneshwaran K" userId="ecee19888d1116e3" providerId="LiveId" clId="{1A0D0A36-0D2D-4E35-90B8-FD46FB4CABC1}" dt="2022-05-26T03:36:48.730" v="85"/>
          <ac:spMkLst>
            <pc:docMk/>
            <pc:sldMk cId="3259175777" sldId="366"/>
            <ac:spMk id="3" creationId="{BFF24D90-8C57-1FEE-49F2-02CA1C01F42B}"/>
          </ac:spMkLst>
        </pc:spChg>
        <pc:picChg chg="add mod">
          <ac:chgData name="Sugavaneshwaran K" userId="ecee19888d1116e3" providerId="LiveId" clId="{1A0D0A36-0D2D-4E35-90B8-FD46FB4CABC1}" dt="2022-05-26T03:36:48.730" v="85"/>
          <ac:picMkLst>
            <pc:docMk/>
            <pc:sldMk cId="3259175777" sldId="366"/>
            <ac:picMk id="4" creationId="{096C006D-4954-EE9E-5318-5E06543A4017}"/>
          </ac:picMkLst>
        </pc:picChg>
      </pc:sldChg>
      <pc:sldChg chg="addSp delSp modSp add mod">
        <pc:chgData name="Sugavaneshwaran K" userId="ecee19888d1116e3" providerId="LiveId" clId="{1A0D0A36-0D2D-4E35-90B8-FD46FB4CABC1}" dt="2022-06-04T06:45:49.980" v="907" actId="20577"/>
        <pc:sldMkLst>
          <pc:docMk/>
          <pc:sldMk cId="2003572494" sldId="367"/>
        </pc:sldMkLst>
        <pc:spChg chg="mod">
          <ac:chgData name="Sugavaneshwaran K" userId="ecee19888d1116e3" providerId="LiveId" clId="{1A0D0A36-0D2D-4E35-90B8-FD46FB4CABC1}" dt="2022-06-04T06:45:49.980" v="907" actId="20577"/>
          <ac:spMkLst>
            <pc:docMk/>
            <pc:sldMk cId="2003572494" sldId="367"/>
            <ac:spMk id="2" creationId="{8165435C-9912-E6A8-BDAF-9B9621CF9C05}"/>
          </ac:spMkLst>
        </pc:spChg>
        <pc:spChg chg="del">
          <ac:chgData name="Sugavaneshwaran K" userId="ecee19888d1116e3" providerId="LiveId" clId="{1A0D0A36-0D2D-4E35-90B8-FD46FB4CABC1}" dt="2022-05-26T03:36:57.728" v="86"/>
          <ac:spMkLst>
            <pc:docMk/>
            <pc:sldMk cId="2003572494" sldId="367"/>
            <ac:spMk id="3" creationId="{BFF24D90-8C57-1FEE-49F2-02CA1C01F42B}"/>
          </ac:spMkLst>
        </pc:spChg>
        <pc:picChg chg="add mod">
          <ac:chgData name="Sugavaneshwaran K" userId="ecee19888d1116e3" providerId="LiveId" clId="{1A0D0A36-0D2D-4E35-90B8-FD46FB4CABC1}" dt="2022-05-26T03:36:57.728" v="86"/>
          <ac:picMkLst>
            <pc:docMk/>
            <pc:sldMk cId="2003572494" sldId="367"/>
            <ac:picMk id="4" creationId="{68010F5D-AC73-8F95-7A25-26387408EAB0}"/>
          </ac:picMkLst>
        </pc:picChg>
      </pc:sldChg>
      <pc:sldChg chg="addSp delSp modSp add del">
        <pc:chgData name="Sugavaneshwaran K" userId="ecee19888d1116e3" providerId="LiveId" clId="{1A0D0A36-0D2D-4E35-90B8-FD46FB4CABC1}" dt="2022-06-06T16:24:33.416" v="1057" actId="2696"/>
        <pc:sldMkLst>
          <pc:docMk/>
          <pc:sldMk cId="1077168433" sldId="368"/>
        </pc:sldMkLst>
        <pc:spChg chg="del">
          <ac:chgData name="Sugavaneshwaran K" userId="ecee19888d1116e3" providerId="LiveId" clId="{1A0D0A36-0D2D-4E35-90B8-FD46FB4CABC1}" dt="2022-05-26T03:37:05.691" v="87"/>
          <ac:spMkLst>
            <pc:docMk/>
            <pc:sldMk cId="1077168433" sldId="368"/>
            <ac:spMk id="3" creationId="{BFF24D90-8C57-1FEE-49F2-02CA1C01F42B}"/>
          </ac:spMkLst>
        </pc:spChg>
        <pc:picChg chg="add mod">
          <ac:chgData name="Sugavaneshwaran K" userId="ecee19888d1116e3" providerId="LiveId" clId="{1A0D0A36-0D2D-4E35-90B8-FD46FB4CABC1}" dt="2022-05-26T03:37:05.691" v="87"/>
          <ac:picMkLst>
            <pc:docMk/>
            <pc:sldMk cId="1077168433" sldId="368"/>
            <ac:picMk id="4" creationId="{3B41D297-9DB4-E177-AA03-82B2AE2D9416}"/>
          </ac:picMkLst>
        </pc:picChg>
      </pc:sldChg>
      <pc:sldChg chg="modSp new mod">
        <pc:chgData name="Sugavaneshwaran K" userId="ecee19888d1116e3" providerId="LiveId" clId="{1A0D0A36-0D2D-4E35-90B8-FD46FB4CABC1}" dt="2022-06-04T06:48:42.846" v="1004" actId="255"/>
        <pc:sldMkLst>
          <pc:docMk/>
          <pc:sldMk cId="274216545" sldId="369"/>
        </pc:sldMkLst>
        <pc:spChg chg="mod">
          <ac:chgData name="Sugavaneshwaran K" userId="ecee19888d1116e3" providerId="LiveId" clId="{1A0D0A36-0D2D-4E35-90B8-FD46FB4CABC1}" dt="2022-06-04T06:48:42.846" v="1004" actId="255"/>
          <ac:spMkLst>
            <pc:docMk/>
            <pc:sldMk cId="274216545" sldId="369"/>
            <ac:spMk id="2" creationId="{B6F09517-8685-2464-20D3-5F1BEE08ED1B}"/>
          </ac:spMkLst>
        </pc:spChg>
        <pc:spChg chg="mod">
          <ac:chgData name="Sugavaneshwaran K" userId="ecee19888d1116e3" providerId="LiveId" clId="{1A0D0A36-0D2D-4E35-90B8-FD46FB4CABC1}" dt="2022-06-04T06:47:50.455" v="985" actId="1076"/>
          <ac:spMkLst>
            <pc:docMk/>
            <pc:sldMk cId="274216545" sldId="369"/>
            <ac:spMk id="3" creationId="{BC80AFA7-8CB4-E030-8020-5F7D313C0B75}"/>
          </ac:spMkLst>
        </pc:spChg>
      </pc:sldChg>
    </pc:docChg>
  </pc:docChgLst>
  <pc:docChgLst>
    <pc:chgData name="Sugavaneshwaran K" userId="ecee19888d1116e3" providerId="LiveId" clId="{A44E195C-3995-44C1-9F28-F8010EEABB5D}"/>
    <pc:docChg chg="undo redo custSel addSld delSld modSld sldOrd modSection">
      <pc:chgData name="Sugavaneshwaran K" userId="ecee19888d1116e3" providerId="LiveId" clId="{A44E195C-3995-44C1-9F28-F8010EEABB5D}" dt="2022-04-07T03:24:15.753" v="2150" actId="14100"/>
      <pc:docMkLst>
        <pc:docMk/>
      </pc:docMkLst>
      <pc:sldChg chg="modSp mod">
        <pc:chgData name="Sugavaneshwaran K" userId="ecee19888d1116e3" providerId="LiveId" clId="{A44E195C-3995-44C1-9F28-F8010EEABB5D}" dt="2022-03-30T17:59:26.748" v="2" actId="14100"/>
        <pc:sldMkLst>
          <pc:docMk/>
          <pc:sldMk cId="2037936526" sldId="290"/>
        </pc:sldMkLst>
        <pc:spChg chg="mod">
          <ac:chgData name="Sugavaneshwaran K" userId="ecee19888d1116e3" providerId="LiveId" clId="{A44E195C-3995-44C1-9F28-F8010EEABB5D}" dt="2022-03-30T17:59:26.748" v="2" actId="14100"/>
          <ac:spMkLst>
            <pc:docMk/>
            <pc:sldMk cId="2037936526" sldId="290"/>
            <ac:spMk id="18" creationId="{F451EBE7-64A3-7E40-8C33-3C01E8EBABD2}"/>
          </ac:spMkLst>
        </pc:spChg>
      </pc:sldChg>
      <pc:sldChg chg="modSp mod">
        <pc:chgData name="Sugavaneshwaran K" userId="ecee19888d1116e3" providerId="LiveId" clId="{A44E195C-3995-44C1-9F28-F8010EEABB5D}" dt="2022-03-31T06:16:11.422" v="1876" actId="20577"/>
        <pc:sldMkLst>
          <pc:docMk/>
          <pc:sldMk cId="3622687217" sldId="297"/>
        </pc:sldMkLst>
        <pc:spChg chg="mod">
          <ac:chgData name="Sugavaneshwaran K" userId="ecee19888d1116e3" providerId="LiveId" clId="{A44E195C-3995-44C1-9F28-F8010EEABB5D}" dt="2022-03-31T06:16:11.422" v="1876" actId="20577"/>
          <ac:spMkLst>
            <pc:docMk/>
            <pc:sldMk cId="3622687217" sldId="297"/>
            <ac:spMk id="3" creationId="{4E1B3B08-E527-4652-99F8-82F7ACBB845E}"/>
          </ac:spMkLst>
        </pc:spChg>
      </pc:sldChg>
      <pc:sldChg chg="modSp mod">
        <pc:chgData name="Sugavaneshwaran K" userId="ecee19888d1116e3" providerId="LiveId" clId="{A44E195C-3995-44C1-9F28-F8010EEABB5D}" dt="2022-03-31T06:16:44.700" v="1906" actId="6549"/>
        <pc:sldMkLst>
          <pc:docMk/>
          <pc:sldMk cId="2944577538" sldId="298"/>
        </pc:sldMkLst>
        <pc:spChg chg="mod">
          <ac:chgData name="Sugavaneshwaran K" userId="ecee19888d1116e3" providerId="LiveId" clId="{A44E195C-3995-44C1-9F28-F8010EEABB5D}" dt="2022-03-31T06:16:44.700" v="1906" actId="6549"/>
          <ac:spMkLst>
            <pc:docMk/>
            <pc:sldMk cId="2944577538" sldId="298"/>
            <ac:spMk id="3" creationId="{9EEF59AE-2FCF-40EB-88E5-CDAD1E5D38A4}"/>
          </ac:spMkLst>
        </pc:spChg>
      </pc:sldChg>
      <pc:sldChg chg="modSp mod">
        <pc:chgData name="Sugavaneshwaran K" userId="ecee19888d1116e3" providerId="LiveId" clId="{A44E195C-3995-44C1-9F28-F8010EEABB5D}" dt="2022-04-06T16:08:04.921" v="2122" actId="255"/>
        <pc:sldMkLst>
          <pc:docMk/>
          <pc:sldMk cId="1001030216" sldId="299"/>
        </pc:sldMkLst>
        <pc:graphicFrameChg chg="mod modGraphic">
          <ac:chgData name="Sugavaneshwaran K" userId="ecee19888d1116e3" providerId="LiveId" clId="{A44E195C-3995-44C1-9F28-F8010EEABB5D}" dt="2022-04-06T16:08:04.921" v="2122" actId="255"/>
          <ac:graphicFrameMkLst>
            <pc:docMk/>
            <pc:sldMk cId="1001030216" sldId="299"/>
            <ac:graphicFrameMk id="6" creationId="{72AAF315-E2AC-47AA-A0F1-38D871F28D42}"/>
          </ac:graphicFrameMkLst>
        </pc:graphicFrameChg>
      </pc:sldChg>
      <pc:sldChg chg="modSp mod">
        <pc:chgData name="Sugavaneshwaran K" userId="ecee19888d1116e3" providerId="LiveId" clId="{A44E195C-3995-44C1-9F28-F8010EEABB5D}" dt="2022-04-06T16:49:39.405" v="2142" actId="20577"/>
        <pc:sldMkLst>
          <pc:docMk/>
          <pc:sldMk cId="3627121076" sldId="300"/>
        </pc:sldMkLst>
        <pc:graphicFrameChg chg="mod modGraphic">
          <ac:chgData name="Sugavaneshwaran K" userId="ecee19888d1116e3" providerId="LiveId" clId="{A44E195C-3995-44C1-9F28-F8010EEABB5D}" dt="2022-04-06T16:49:39.405" v="2142" actId="20577"/>
          <ac:graphicFrameMkLst>
            <pc:docMk/>
            <pc:sldMk cId="3627121076" sldId="300"/>
            <ac:graphicFrameMk id="5" creationId="{20CA41B7-3567-43EB-94F3-F81D5FCC3D20}"/>
          </ac:graphicFrameMkLst>
        </pc:graphicFrameChg>
      </pc:sldChg>
      <pc:sldChg chg="modSp mod">
        <pc:chgData name="Sugavaneshwaran K" userId="ecee19888d1116e3" providerId="LiveId" clId="{A44E195C-3995-44C1-9F28-F8010EEABB5D}" dt="2022-04-06T16:59:57.534" v="2146" actId="255"/>
        <pc:sldMkLst>
          <pc:docMk/>
          <pc:sldMk cId="270550047" sldId="301"/>
        </pc:sldMkLst>
        <pc:graphicFrameChg chg="mod modGraphic">
          <ac:chgData name="Sugavaneshwaran K" userId="ecee19888d1116e3" providerId="LiveId" clId="{A44E195C-3995-44C1-9F28-F8010EEABB5D}" dt="2022-04-06T16:59:57.534" v="2146" actId="255"/>
          <ac:graphicFrameMkLst>
            <pc:docMk/>
            <pc:sldMk cId="270550047" sldId="301"/>
            <ac:graphicFrameMk id="4" creationId="{C858B3E1-057B-4FD5-9312-5CFF6A79B77E}"/>
          </ac:graphicFrameMkLst>
        </pc:graphicFrameChg>
      </pc:sldChg>
      <pc:sldChg chg="modSp del mod">
        <pc:chgData name="Sugavaneshwaran K" userId="ecee19888d1116e3" providerId="LiveId" clId="{A44E195C-3995-44C1-9F28-F8010EEABB5D}" dt="2022-03-31T04:23:23.615" v="1708" actId="2696"/>
        <pc:sldMkLst>
          <pc:docMk/>
          <pc:sldMk cId="2726624598" sldId="302"/>
        </pc:sldMkLst>
        <pc:graphicFrameChg chg="mod modGraphic">
          <ac:chgData name="Sugavaneshwaran K" userId="ecee19888d1116e3" providerId="LiveId" clId="{A44E195C-3995-44C1-9F28-F8010EEABB5D}" dt="2022-03-31T04:21:21.985" v="1682" actId="2165"/>
          <ac:graphicFrameMkLst>
            <pc:docMk/>
            <pc:sldMk cId="2726624598" sldId="302"/>
            <ac:graphicFrameMk id="2" creationId="{63B34BEC-1EE9-4B56-AF77-60365523303C}"/>
          </ac:graphicFrameMkLst>
        </pc:graphicFrameChg>
      </pc:sldChg>
      <pc:sldChg chg="modSp mod">
        <pc:chgData name="Sugavaneshwaran K" userId="ecee19888d1116e3" providerId="LiveId" clId="{A44E195C-3995-44C1-9F28-F8010EEABB5D}" dt="2022-04-07T03:24:15.753" v="2150" actId="14100"/>
        <pc:sldMkLst>
          <pc:docMk/>
          <pc:sldMk cId="2924390663" sldId="303"/>
        </pc:sldMkLst>
        <pc:spChg chg="mod">
          <ac:chgData name="Sugavaneshwaran K" userId="ecee19888d1116e3" providerId="LiveId" clId="{A44E195C-3995-44C1-9F28-F8010EEABB5D}" dt="2022-04-07T03:24:15.753" v="2150" actId="14100"/>
          <ac:spMkLst>
            <pc:docMk/>
            <pc:sldMk cId="2924390663" sldId="303"/>
            <ac:spMk id="3" creationId="{AAE89497-EA8D-425C-B2B9-89D18C277C26}"/>
          </ac:spMkLst>
        </pc:spChg>
      </pc:sldChg>
      <pc:sldChg chg="addSp delSp modSp mod">
        <pc:chgData name="Sugavaneshwaran K" userId="ecee19888d1116e3" providerId="LiveId" clId="{A44E195C-3995-44C1-9F28-F8010EEABB5D}" dt="2022-03-31T02:41:40.121" v="1362" actId="20577"/>
        <pc:sldMkLst>
          <pc:docMk/>
          <pc:sldMk cId="1688488875" sldId="306"/>
        </pc:sldMkLst>
        <pc:spChg chg="del mod">
          <ac:chgData name="Sugavaneshwaran K" userId="ecee19888d1116e3" providerId="LiveId" clId="{A44E195C-3995-44C1-9F28-F8010EEABB5D}" dt="2022-03-31T01:53:12.077" v="1307"/>
          <ac:spMkLst>
            <pc:docMk/>
            <pc:sldMk cId="1688488875" sldId="306"/>
            <ac:spMk id="4" creationId="{2B491305-E848-4C7A-9098-CAD4D24C5EB8}"/>
          </ac:spMkLst>
        </pc:spChg>
        <pc:spChg chg="add del mod">
          <ac:chgData name="Sugavaneshwaran K" userId="ecee19888d1116e3" providerId="LiveId" clId="{A44E195C-3995-44C1-9F28-F8010EEABB5D}" dt="2022-03-31T02:39:58.262" v="1317" actId="21"/>
          <ac:spMkLst>
            <pc:docMk/>
            <pc:sldMk cId="1688488875" sldId="306"/>
            <ac:spMk id="4" creationId="{71590EA1-9CC6-4697-8BCE-0AC4D6A3AF05}"/>
          </ac:spMkLst>
        </pc:spChg>
        <pc:spChg chg="add del mod">
          <ac:chgData name="Sugavaneshwaran K" userId="ecee19888d1116e3" providerId="LiveId" clId="{A44E195C-3995-44C1-9F28-F8010EEABB5D}" dt="2022-03-31T02:39:59.274" v="1319" actId="22"/>
          <ac:spMkLst>
            <pc:docMk/>
            <pc:sldMk cId="1688488875" sldId="306"/>
            <ac:spMk id="5" creationId="{1447B026-3050-4C71-BD66-5920599232B1}"/>
          </ac:spMkLst>
        </pc:spChg>
        <pc:spChg chg="add mod">
          <ac:chgData name="Sugavaneshwaran K" userId="ecee19888d1116e3" providerId="LiveId" clId="{A44E195C-3995-44C1-9F28-F8010EEABB5D}" dt="2022-03-31T02:41:40.121" v="1362" actId="20577"/>
          <ac:spMkLst>
            <pc:docMk/>
            <pc:sldMk cId="1688488875" sldId="306"/>
            <ac:spMk id="6" creationId="{33DE7AE2-E123-48D3-8798-9A3253261B95}"/>
          </ac:spMkLst>
        </pc:spChg>
        <pc:spChg chg="add del mod">
          <ac:chgData name="Sugavaneshwaran K" userId="ecee19888d1116e3" providerId="LiveId" clId="{A44E195C-3995-44C1-9F28-F8010EEABB5D}" dt="2022-03-31T02:40:26.413" v="1323" actId="21"/>
          <ac:spMkLst>
            <pc:docMk/>
            <pc:sldMk cId="1688488875" sldId="306"/>
            <ac:spMk id="9" creationId="{594D6BB6-B98C-4C32-9DD2-98AE082399D8}"/>
          </ac:spMkLst>
        </pc:spChg>
        <pc:picChg chg="add del mod">
          <ac:chgData name="Sugavaneshwaran K" userId="ecee19888d1116e3" providerId="LiveId" clId="{A44E195C-3995-44C1-9F28-F8010EEABB5D}" dt="2022-03-31T02:40:02.572" v="1320" actId="21"/>
          <ac:picMkLst>
            <pc:docMk/>
            <pc:sldMk cId="1688488875" sldId="306"/>
            <ac:picMk id="2050" creationId="{DB054935-ED38-4AE7-967D-5CAF67085792}"/>
          </ac:picMkLst>
        </pc:picChg>
      </pc:sldChg>
      <pc:sldChg chg="modSp mod ord">
        <pc:chgData name="Sugavaneshwaran K" userId="ecee19888d1116e3" providerId="LiveId" clId="{A44E195C-3995-44C1-9F28-F8010EEABB5D}" dt="2022-04-06T06:11:09.465" v="2120" actId="1076"/>
        <pc:sldMkLst>
          <pc:docMk/>
          <pc:sldMk cId="61713143" sldId="307"/>
        </pc:sldMkLst>
        <pc:spChg chg="mod">
          <ac:chgData name="Sugavaneshwaran K" userId="ecee19888d1116e3" providerId="LiveId" clId="{A44E195C-3995-44C1-9F28-F8010EEABB5D}" dt="2022-03-31T05:11:55.935" v="1790" actId="1076"/>
          <ac:spMkLst>
            <pc:docMk/>
            <pc:sldMk cId="61713143" sldId="307"/>
            <ac:spMk id="2" creationId="{DDB88F75-44BB-4FC7-94CF-2AEC463AC4CB}"/>
          </ac:spMkLst>
        </pc:spChg>
        <pc:spChg chg="mod">
          <ac:chgData name="Sugavaneshwaran K" userId="ecee19888d1116e3" providerId="LiveId" clId="{A44E195C-3995-44C1-9F28-F8010EEABB5D}" dt="2022-04-06T06:11:09.465" v="2120" actId="1076"/>
          <ac:spMkLst>
            <pc:docMk/>
            <pc:sldMk cId="61713143" sldId="307"/>
            <ac:spMk id="3" creationId="{7D658821-24C4-40A5-B639-E05471D6AFAE}"/>
          </ac:spMkLst>
        </pc:spChg>
      </pc:sldChg>
      <pc:sldChg chg="modSp mod">
        <pc:chgData name="Sugavaneshwaran K" userId="ecee19888d1116e3" providerId="LiveId" clId="{A44E195C-3995-44C1-9F28-F8010EEABB5D}" dt="2022-03-31T04:54:37.798" v="1765" actId="27636"/>
        <pc:sldMkLst>
          <pc:docMk/>
          <pc:sldMk cId="851458721" sldId="308"/>
        </pc:sldMkLst>
        <pc:spChg chg="mod">
          <ac:chgData name="Sugavaneshwaran K" userId="ecee19888d1116e3" providerId="LiveId" clId="{A44E195C-3995-44C1-9F28-F8010EEABB5D}" dt="2022-03-30T18:19:50.735" v="320" actId="207"/>
          <ac:spMkLst>
            <pc:docMk/>
            <pc:sldMk cId="851458721" sldId="308"/>
            <ac:spMk id="2" creationId="{1572C085-E760-458C-A584-1526D82A41DE}"/>
          </ac:spMkLst>
        </pc:spChg>
        <pc:spChg chg="mod">
          <ac:chgData name="Sugavaneshwaran K" userId="ecee19888d1116e3" providerId="LiveId" clId="{A44E195C-3995-44C1-9F28-F8010EEABB5D}" dt="2022-03-31T04:54:37.798" v="1765" actId="27636"/>
          <ac:spMkLst>
            <pc:docMk/>
            <pc:sldMk cId="851458721" sldId="308"/>
            <ac:spMk id="3" creationId="{D95C36C5-036D-4E7C-BC12-06CCD029EE34}"/>
          </ac:spMkLst>
        </pc:spChg>
      </pc:sldChg>
      <pc:sldChg chg="modSp mod">
        <pc:chgData name="Sugavaneshwaran K" userId="ecee19888d1116e3" providerId="LiveId" clId="{A44E195C-3995-44C1-9F28-F8010EEABB5D}" dt="2022-03-31T04:52:39.200" v="1759" actId="27636"/>
        <pc:sldMkLst>
          <pc:docMk/>
          <pc:sldMk cId="1222569380" sldId="309"/>
        </pc:sldMkLst>
        <pc:spChg chg="mod">
          <ac:chgData name="Sugavaneshwaran K" userId="ecee19888d1116e3" providerId="LiveId" clId="{A44E195C-3995-44C1-9F28-F8010EEABB5D}" dt="2022-03-31T04:52:39.200" v="1759" actId="27636"/>
          <ac:spMkLst>
            <pc:docMk/>
            <pc:sldMk cId="1222569380" sldId="309"/>
            <ac:spMk id="3" creationId="{8D7DAFD3-D9CE-447A-85FF-96EC5CC82D3B}"/>
          </ac:spMkLst>
        </pc:spChg>
      </pc:sldChg>
      <pc:sldChg chg="addSp delSp modSp mod">
        <pc:chgData name="Sugavaneshwaran K" userId="ecee19888d1116e3" providerId="LiveId" clId="{A44E195C-3995-44C1-9F28-F8010EEABB5D}" dt="2022-04-06T05:59:31.244" v="2117" actId="20577"/>
        <pc:sldMkLst>
          <pc:docMk/>
          <pc:sldMk cId="1332498372" sldId="310"/>
        </pc:sldMkLst>
        <pc:spChg chg="del mod">
          <ac:chgData name="Sugavaneshwaran K" userId="ecee19888d1116e3" providerId="LiveId" clId="{A44E195C-3995-44C1-9F28-F8010EEABB5D}" dt="2022-03-31T01:41:34.552" v="1195"/>
          <ac:spMkLst>
            <pc:docMk/>
            <pc:sldMk cId="1332498372" sldId="310"/>
            <ac:spMk id="3" creationId="{FF2639F7-3657-4099-A60A-78E9AC17A552}"/>
          </ac:spMkLst>
        </pc:spChg>
        <pc:spChg chg="add mod">
          <ac:chgData name="Sugavaneshwaran K" userId="ecee19888d1116e3" providerId="LiveId" clId="{A44E195C-3995-44C1-9F28-F8010EEABB5D}" dt="2022-04-06T05:59:31.244" v="2117" actId="20577"/>
          <ac:spMkLst>
            <pc:docMk/>
            <pc:sldMk cId="1332498372" sldId="310"/>
            <ac:spMk id="4" creationId="{11C63BD4-8924-4B12-A6CB-2B710F9846DF}"/>
          </ac:spMkLst>
        </pc:spChg>
      </pc:sldChg>
      <pc:sldChg chg="modSp mod">
        <pc:chgData name="Sugavaneshwaran K" userId="ecee19888d1116e3" providerId="LiveId" clId="{A44E195C-3995-44C1-9F28-F8010EEABB5D}" dt="2022-03-31T03:51:17.146" v="1393" actId="255"/>
        <pc:sldMkLst>
          <pc:docMk/>
          <pc:sldMk cId="4181617927" sldId="311"/>
        </pc:sldMkLst>
        <pc:spChg chg="mod">
          <ac:chgData name="Sugavaneshwaran K" userId="ecee19888d1116e3" providerId="LiveId" clId="{A44E195C-3995-44C1-9F28-F8010EEABB5D}" dt="2022-03-31T01:43:55.242" v="1240" actId="20577"/>
          <ac:spMkLst>
            <pc:docMk/>
            <pc:sldMk cId="4181617927" sldId="311"/>
            <ac:spMk id="2" creationId="{33746560-4F06-4E4D-8CB6-F89511F674D9}"/>
          </ac:spMkLst>
        </pc:spChg>
        <pc:spChg chg="mod">
          <ac:chgData name="Sugavaneshwaran K" userId="ecee19888d1116e3" providerId="LiveId" clId="{A44E195C-3995-44C1-9F28-F8010EEABB5D}" dt="2022-03-31T03:51:17.146" v="1393" actId="255"/>
          <ac:spMkLst>
            <pc:docMk/>
            <pc:sldMk cId="4181617927" sldId="311"/>
            <ac:spMk id="3" creationId="{7934159E-03FD-4C29-876D-C709E66DF540}"/>
          </ac:spMkLst>
        </pc:spChg>
      </pc:sldChg>
      <pc:sldChg chg="modSp mod">
        <pc:chgData name="Sugavaneshwaran K" userId="ecee19888d1116e3" providerId="LiveId" clId="{A44E195C-3995-44C1-9F28-F8010EEABB5D}" dt="2022-03-31T04:55:01.589" v="1782" actId="12"/>
        <pc:sldMkLst>
          <pc:docMk/>
          <pc:sldMk cId="2438047967" sldId="315"/>
        </pc:sldMkLst>
        <pc:spChg chg="mod">
          <ac:chgData name="Sugavaneshwaran K" userId="ecee19888d1116e3" providerId="LiveId" clId="{A44E195C-3995-44C1-9F28-F8010EEABB5D}" dt="2022-03-31T04:55:01.589" v="1782" actId="12"/>
          <ac:spMkLst>
            <pc:docMk/>
            <pc:sldMk cId="2438047967" sldId="315"/>
            <ac:spMk id="3" creationId="{5A29AD98-5CDA-46A5-ABAA-79B65FA5A61B}"/>
          </ac:spMkLst>
        </pc:spChg>
      </pc:sldChg>
      <pc:sldChg chg="delSp modSp mod">
        <pc:chgData name="Sugavaneshwaran K" userId="ecee19888d1116e3" providerId="LiveId" clId="{A44E195C-3995-44C1-9F28-F8010EEABB5D}" dt="2022-03-31T05:25:31.584" v="1863" actId="20577"/>
        <pc:sldMkLst>
          <pc:docMk/>
          <pc:sldMk cId="2415504058" sldId="316"/>
        </pc:sldMkLst>
        <pc:spChg chg="del">
          <ac:chgData name="Sugavaneshwaran K" userId="ecee19888d1116e3" providerId="LiveId" clId="{A44E195C-3995-44C1-9F28-F8010EEABB5D}" dt="2022-03-30T18:48:12.219" v="636" actId="21"/>
          <ac:spMkLst>
            <pc:docMk/>
            <pc:sldMk cId="2415504058" sldId="316"/>
            <ac:spMk id="2" creationId="{44F9B84E-B6D6-425C-AF6D-2493BC2B8E6D}"/>
          </ac:spMkLst>
        </pc:spChg>
        <pc:spChg chg="mod">
          <ac:chgData name="Sugavaneshwaran K" userId="ecee19888d1116e3" providerId="LiveId" clId="{A44E195C-3995-44C1-9F28-F8010EEABB5D}" dt="2022-03-31T05:25:31.584" v="1863" actId="20577"/>
          <ac:spMkLst>
            <pc:docMk/>
            <pc:sldMk cId="2415504058" sldId="316"/>
            <ac:spMk id="3" creationId="{879E93A9-4279-444E-B562-A1B95386CBB5}"/>
          </ac:spMkLst>
        </pc:spChg>
      </pc:sldChg>
      <pc:sldChg chg="modSp add del mod modShow">
        <pc:chgData name="Sugavaneshwaran K" userId="ecee19888d1116e3" providerId="LiveId" clId="{A44E195C-3995-44C1-9F28-F8010EEABB5D}" dt="2022-04-06T06:08:40.792" v="2119" actId="2696"/>
        <pc:sldMkLst>
          <pc:docMk/>
          <pc:sldMk cId="3255640013" sldId="317"/>
        </pc:sldMkLst>
        <pc:spChg chg="mod">
          <ac:chgData name="Sugavaneshwaran K" userId="ecee19888d1116e3" providerId="LiveId" clId="{A44E195C-3995-44C1-9F28-F8010EEABB5D}" dt="2022-03-31T05:18:59.403" v="1856" actId="20577"/>
          <ac:spMkLst>
            <pc:docMk/>
            <pc:sldMk cId="3255640013" sldId="317"/>
            <ac:spMk id="3" creationId="{7D658821-24C4-40A5-B639-E05471D6AFAE}"/>
          </ac:spMkLst>
        </pc:spChg>
      </pc:sldChg>
      <pc:sldChg chg="new del">
        <pc:chgData name="Sugavaneshwaran K" userId="ecee19888d1116e3" providerId="LiveId" clId="{A44E195C-3995-44C1-9F28-F8010EEABB5D}" dt="2022-03-31T05:18:21.234" v="1855" actId="680"/>
        <pc:sldMkLst>
          <pc:docMk/>
          <pc:sldMk cId="2013474544" sldId="318"/>
        </pc:sldMkLst>
      </pc:sldChg>
      <pc:sldChg chg="modSp new mod">
        <pc:chgData name="Sugavaneshwaran K" userId="ecee19888d1116e3" providerId="LiveId" clId="{A44E195C-3995-44C1-9F28-F8010EEABB5D}" dt="2022-04-05T07:50:30.136" v="2047" actId="27636"/>
        <pc:sldMkLst>
          <pc:docMk/>
          <pc:sldMk cId="2016276651" sldId="318"/>
        </pc:sldMkLst>
        <pc:spChg chg="mod">
          <ac:chgData name="Sugavaneshwaran K" userId="ecee19888d1116e3" providerId="LiveId" clId="{A44E195C-3995-44C1-9F28-F8010EEABB5D}" dt="2022-04-05T07:50:30.136" v="2047" actId="27636"/>
          <ac:spMkLst>
            <pc:docMk/>
            <pc:sldMk cId="2016276651" sldId="318"/>
            <ac:spMk id="3" creationId="{BBC1717A-1ED1-49F7-A3AC-BCB576FC9392}"/>
          </ac:spMkLst>
        </pc:spChg>
      </pc:sldChg>
      <pc:sldChg chg="modSp new del mod">
        <pc:chgData name="Sugavaneshwaran K" userId="ecee19888d1116e3" providerId="LiveId" clId="{A44E195C-3995-44C1-9F28-F8010EEABB5D}" dt="2022-04-06T06:00:15.801" v="2118" actId="2696"/>
        <pc:sldMkLst>
          <pc:docMk/>
          <pc:sldMk cId="661959490" sldId="319"/>
        </pc:sldMkLst>
        <pc:spChg chg="mod">
          <ac:chgData name="Sugavaneshwaran K" userId="ecee19888d1116e3" providerId="LiveId" clId="{A44E195C-3995-44C1-9F28-F8010EEABB5D}" dt="2022-04-06T05:58:03.780" v="2068" actId="5793"/>
          <ac:spMkLst>
            <pc:docMk/>
            <pc:sldMk cId="661959490" sldId="319"/>
            <ac:spMk id="3" creationId="{40147D34-2B86-4793-B154-909F3D1695F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6/9/2022</a:t>
            </a:fld>
            <a:endParaRPr lang="en-US" dirty="0"/>
          </a:p>
        </p:txBody>
      </p:sp>
      <p:sp>
        <p:nvSpPr>
          <p:cNvPr id="4" name="Footer Placeholder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dirty="0"/>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hdphoto1.wdp>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6/9/2022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dirty="0"/>
          </a:p>
        </p:txBody>
      </p:sp>
    </p:spTree>
    <p:extLst>
      <p:ext uri="{BB962C8B-B14F-4D97-AF65-F5344CB8AC3E}">
        <p14:creationId xmlns:p14="http://schemas.microsoft.com/office/powerpoint/2010/main" val="1085124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62CB9073-1A97-EF48-93BC-E626B884D79B}"/>
              </a:ext>
            </a:extLst>
          </p:cNvPr>
          <p:cNvSpPr>
            <a:spLocks noGrp="1"/>
          </p:cNvSpPr>
          <p:nvPr>
            <p:ph type="pic" sz="quarter" idx="14"/>
          </p:nvPr>
        </p:nvSpPr>
        <p:spPr>
          <a:xfrm>
            <a:off x="-9249" y="-4352"/>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solidFill>
            <a:schemeClr val="tx1"/>
          </a:solidFill>
        </p:spPr>
        <p:txBody>
          <a:bodyPr wrap="square">
            <a:noAutofit/>
          </a:bodyPr>
          <a:lstStyle/>
          <a:p>
            <a:r>
              <a:rPr lang="en-US"/>
              <a:t>Click icon to add picture</a:t>
            </a:r>
            <a:endParaRPr lang="en-US" dirty="0"/>
          </a:p>
        </p:txBody>
      </p:sp>
      <p:sp>
        <p:nvSpPr>
          <p:cNvPr id="12" name="Text Placeholder 2">
            <a:extLst>
              <a:ext uri="{FF2B5EF4-FFF2-40B4-BE49-F238E27FC236}">
                <a16:creationId xmlns:a16="http://schemas.microsoft.com/office/drawing/2014/main" id="{63A7554C-2E3E-454F-9E07-C38195D4CF32}"/>
              </a:ext>
            </a:extLst>
          </p:cNvPr>
          <p:cNvSpPr>
            <a:spLocks noGrp="1"/>
          </p:cNvSpPr>
          <p:nvPr>
            <p:ph type="body" idx="13" hasCustomPrompt="1"/>
          </p:nvPr>
        </p:nvSpPr>
        <p:spPr>
          <a:xfrm>
            <a:off x="838200" y="4561873"/>
            <a:ext cx="10515600" cy="703135"/>
          </a:xfrm>
        </p:spPr>
        <p:txBody>
          <a:bodyPr lIns="91440" rIns="91440" anchor="ctr">
            <a:normAutofit/>
          </a:bodyPr>
          <a:lstStyle>
            <a:lvl1pPr marL="0" indent="0" algn="l">
              <a:lnSpc>
                <a:spcPct val="150000"/>
              </a:lnSpc>
              <a:buNone/>
              <a:defRPr sz="2400" b="1" i="0" cap="all" spc="600" baseline="0">
                <a:solidFill>
                  <a:schemeClr val="bg1"/>
                </a:solidFill>
                <a:latin typeface="MingLiU" panose="02020509000000000000" pitchFamily="49" charset="-120"/>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dirty="0">
                <a:latin typeface="Meiryo UI" panose="020B0604030504040204" pitchFamily="50" charset="-128"/>
                <a:ea typeface="Meiryo UI" panose="020B0604030504040204" pitchFamily="50" charset="-128"/>
              </a:rPr>
              <a:t>Subtitle</a:t>
            </a:r>
            <a:endParaRPr lang="ja-JP" altLang="en-US" dirty="0">
              <a:latin typeface="Meiryo UI" panose="020B0604030504040204" pitchFamily="50" charset="-128"/>
              <a:ea typeface="Meiryo UI" panose="020B0604030504040204" pitchFamily="50" charset="-128"/>
            </a:endParaRPr>
          </a:p>
        </p:txBody>
      </p:sp>
      <p:sp>
        <p:nvSpPr>
          <p:cNvPr id="18" name="Title 1">
            <a:extLst>
              <a:ext uri="{FF2B5EF4-FFF2-40B4-BE49-F238E27FC236}">
                <a16:creationId xmlns:a16="http://schemas.microsoft.com/office/drawing/2014/main" id="{E3ED0903-C4AC-F843-878E-D66CB7BFB0E9}"/>
              </a:ext>
            </a:extLst>
          </p:cNvPr>
          <p:cNvSpPr>
            <a:spLocks noGrp="1"/>
          </p:cNvSpPr>
          <p:nvPr>
            <p:ph type="title" hasCustomPrompt="1"/>
          </p:nvPr>
        </p:nvSpPr>
        <p:spPr>
          <a:xfrm>
            <a:off x="838200" y="2373294"/>
            <a:ext cx="7709488" cy="1927810"/>
          </a:xfrm>
        </p:spPr>
        <p:txBody>
          <a:bodyPr lIns="91440" rIns="91440">
            <a:noAutofit/>
          </a:bodyPr>
          <a:lstStyle>
            <a:lvl1pPr algn="l">
              <a:defRPr sz="13800" b="1" i="0" spc="150" baseline="0">
                <a:solidFill>
                  <a:schemeClr val="bg1"/>
                </a:solidFill>
                <a:latin typeface="MingLiU" panose="02020509000000000000" pitchFamily="49" charset="-120"/>
                <a:ea typeface="MingLiU" panose="02020509000000000000" pitchFamily="49" charset="-120"/>
              </a:defRPr>
            </a:lvl1pPr>
          </a:lstStyle>
          <a:p>
            <a:r>
              <a:rPr lang="en-US" dirty="0"/>
              <a:t>Title</a:t>
            </a:r>
          </a:p>
        </p:txBody>
      </p:sp>
      <p:sp>
        <p:nvSpPr>
          <p:cNvPr id="22" name="Right Triangle 21">
            <a:extLst>
              <a:ext uri="{FF2B5EF4-FFF2-40B4-BE49-F238E27FC236}">
                <a16:creationId xmlns:a16="http://schemas.microsoft.com/office/drawing/2014/main" id="{EF81B901-913B-5741-A4AC-B5819DACFCDF}"/>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3" name="Right Triangle 22">
            <a:extLst>
              <a:ext uri="{FF2B5EF4-FFF2-40B4-BE49-F238E27FC236}">
                <a16:creationId xmlns:a16="http://schemas.microsoft.com/office/drawing/2014/main" id="{8FDD99BC-FCD1-D541-9FE6-03E39F2856C6}"/>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1" name="Oval 22">
            <a:extLst>
              <a:ext uri="{FF2B5EF4-FFF2-40B4-BE49-F238E27FC236}">
                <a16:creationId xmlns:a16="http://schemas.microsoft.com/office/drawing/2014/main" id="{CA93CC85-EFC8-994A-9ADB-8DEE2579AAF9}"/>
              </a:ext>
            </a:extLst>
          </p:cNvPr>
          <p:cNvSpPr/>
          <p:nvPr userDrawn="1"/>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374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C551932-EED2-CB48-969B-F9308DFE265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51" name="Title 1">
            <a:extLst>
              <a:ext uri="{FF2B5EF4-FFF2-40B4-BE49-F238E27FC236}">
                <a16:creationId xmlns:a16="http://schemas.microsoft.com/office/drawing/2014/main" id="{ADEF5424-A6E0-A345-9A75-92E71E45923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52" name="Group 51">
            <a:extLst>
              <a:ext uri="{FF2B5EF4-FFF2-40B4-BE49-F238E27FC236}">
                <a16:creationId xmlns:a16="http://schemas.microsoft.com/office/drawing/2014/main" id="{2D2069D9-A96F-DD4A-B6CB-C29449020E71}"/>
              </a:ext>
            </a:extLst>
          </p:cNvPr>
          <p:cNvGrpSpPr/>
          <p:nvPr userDrawn="1"/>
        </p:nvGrpSpPr>
        <p:grpSpPr>
          <a:xfrm>
            <a:off x="0" y="-10162"/>
            <a:ext cx="12192000" cy="6868162"/>
            <a:chOff x="0" y="-10162"/>
            <a:chExt cx="12192000" cy="6868162"/>
          </a:xfrm>
        </p:grpSpPr>
        <p:sp>
          <p:nvSpPr>
            <p:cNvPr id="53" name="Right Triangle 52">
              <a:extLst>
                <a:ext uri="{FF2B5EF4-FFF2-40B4-BE49-F238E27FC236}">
                  <a16:creationId xmlns:a16="http://schemas.microsoft.com/office/drawing/2014/main" id="{44CFA19C-5DA0-774B-AFF3-36921EACACDD}"/>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4" name="Right Triangle 53">
              <a:extLst>
                <a:ext uri="{FF2B5EF4-FFF2-40B4-BE49-F238E27FC236}">
                  <a16:creationId xmlns:a16="http://schemas.microsoft.com/office/drawing/2014/main" id="{D9F82FBA-46B0-A844-AE24-E839A52F2A42}"/>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cxnSp>
        <p:nvCxnSpPr>
          <p:cNvPr id="56" name="Straight Connector 55">
            <a:extLst>
              <a:ext uri="{FF2B5EF4-FFF2-40B4-BE49-F238E27FC236}">
                <a16:creationId xmlns:a16="http://schemas.microsoft.com/office/drawing/2014/main" id="{639370BE-395F-E946-A985-43E0B2F007A7}"/>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7EC358B-2232-784F-B64F-E210A64AF153}"/>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8" name="Oval 22">
            <a:extLst>
              <a:ext uri="{FF2B5EF4-FFF2-40B4-BE49-F238E27FC236}">
                <a16:creationId xmlns:a16="http://schemas.microsoft.com/office/drawing/2014/main" id="{5C8304CD-638B-A244-8BB2-5827EFC0BE18}"/>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DFFD9DF-9E1C-4765-BCE6-B273DEE1F564}"/>
              </a:ext>
            </a:extLst>
          </p:cNvPr>
          <p:cNvSpPr>
            <a:spLocks noGrp="1"/>
          </p:cNvSpPr>
          <p:nvPr>
            <p:ph sz="quarter" idx="10"/>
          </p:nvPr>
        </p:nvSpPr>
        <p:spPr>
          <a:xfrm>
            <a:off x="830263" y="1266825"/>
            <a:ext cx="105314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242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55188DA-8D2D-EE45-B63B-68389D618B8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a:stretch/>
        </p:blipFill>
        <p:spPr>
          <a:xfrm>
            <a:off x="12700" y="-4352"/>
            <a:ext cx="6618160" cy="6862352"/>
          </a:xfrm>
          <a:prstGeom prst="rect">
            <a:avLst/>
          </a:prstGeom>
        </p:spPr>
      </p:pic>
      <p:sp>
        <p:nvSpPr>
          <p:cNvPr id="6" name="Right Triangle 5">
            <a:extLst>
              <a:ext uri="{FF2B5EF4-FFF2-40B4-BE49-F238E27FC236}">
                <a16:creationId xmlns:a16="http://schemas.microsoft.com/office/drawing/2014/main" id="{49DD1090-E08C-414F-B909-F960029978CC}"/>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830269" y="168721"/>
            <a:ext cx="4858575"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20" name="Oval 22">
            <a:extLst>
              <a:ext uri="{FF2B5EF4-FFF2-40B4-BE49-F238E27FC236}">
                <a16:creationId xmlns:a16="http://schemas.microsoft.com/office/drawing/2014/main" id="{E86DEBE5-E80B-624F-85DC-B53B9841EF52}"/>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ight Triangle 23">
            <a:extLst>
              <a:ext uri="{FF2B5EF4-FFF2-40B4-BE49-F238E27FC236}">
                <a16:creationId xmlns:a16="http://schemas.microsoft.com/office/drawing/2014/main" id="{2498330F-989F-C743-B682-3B45105A64F9}"/>
              </a:ext>
            </a:extLst>
          </p:cNvPr>
          <p:cNvSpPr/>
          <p:nvPr userDrawn="1"/>
        </p:nvSpPr>
        <p:spPr>
          <a:xfrm rot="10800000">
            <a:off x="5800596" y="-435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5" name="Picture Placeholder 10">
            <a:extLst>
              <a:ext uri="{FF2B5EF4-FFF2-40B4-BE49-F238E27FC236}">
                <a16:creationId xmlns:a16="http://schemas.microsoft.com/office/drawing/2014/main" id="{4BFA0C42-6D2A-FE45-B00F-C3FE723B69B9}"/>
              </a:ext>
            </a:extLst>
          </p:cNvPr>
          <p:cNvSpPr>
            <a:spLocks noGrp="1"/>
          </p:cNvSpPr>
          <p:nvPr>
            <p:ph type="pic" sz="quarter" idx="14"/>
          </p:nvPr>
        </p:nvSpPr>
        <p:spPr>
          <a:xfrm>
            <a:off x="6638925" y="-4352"/>
            <a:ext cx="5553075" cy="6862352"/>
          </a:xfrm>
          <a:solidFill>
            <a:schemeClr val="accent1"/>
          </a:solidFill>
        </p:spPr>
        <p:txBody>
          <a:bodyPr/>
          <a:lstStyle/>
          <a:p>
            <a:r>
              <a:rPr lang="en-US"/>
              <a:t>Click icon to add picture</a:t>
            </a:r>
            <a:endParaRPr lang="en-US" dirty="0"/>
          </a:p>
        </p:txBody>
      </p:sp>
      <p:cxnSp>
        <p:nvCxnSpPr>
          <p:cNvPr id="26" name="Straight Connector 25">
            <a:extLst>
              <a:ext uri="{FF2B5EF4-FFF2-40B4-BE49-F238E27FC236}">
                <a16:creationId xmlns:a16="http://schemas.microsoft.com/office/drawing/2014/main" id="{DD7A153A-DE47-5845-9FBA-5E84842262CB}"/>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470FEE8-FCFE-D34B-AC0A-D33499171CF5}"/>
              </a:ext>
            </a:extLst>
          </p:cNvPr>
          <p:cNvCxnSpPr>
            <a:cxnSpLocks/>
          </p:cNvCxnSpPr>
          <p:nvPr userDrawn="1"/>
        </p:nvCxnSpPr>
        <p:spPr>
          <a:xfrm>
            <a:off x="5235260"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Date Placeholder 4">
            <a:extLst>
              <a:ext uri="{FF2B5EF4-FFF2-40B4-BE49-F238E27FC236}">
                <a16:creationId xmlns:a16="http://schemas.microsoft.com/office/drawing/2014/main" id="{F88E3020-67F3-4319-8D6D-AF959AE4492B}"/>
              </a:ext>
            </a:extLst>
          </p:cNvPr>
          <p:cNvSpPr>
            <a:spLocks noGrp="1"/>
          </p:cNvSpPr>
          <p:nvPr>
            <p:ph type="dt" sz="half" idx="15"/>
          </p:nvPr>
        </p:nvSpPr>
        <p:spPr/>
        <p:txBody>
          <a:bodyPr/>
          <a:lstStyle/>
          <a:p>
            <a:fld id="{81B73CA7-3CCD-504D-B97A-835A2330CDB2}" type="datetimeFigureOut">
              <a:rPr lang="en-US" smtClean="0"/>
              <a:pPr/>
              <a:t>6/9/2022</a:t>
            </a:fld>
            <a:endParaRPr lang="en-US" dirty="0"/>
          </a:p>
        </p:txBody>
      </p:sp>
      <p:sp>
        <p:nvSpPr>
          <p:cNvPr id="7" name="Footer Placeholder 6">
            <a:extLst>
              <a:ext uri="{FF2B5EF4-FFF2-40B4-BE49-F238E27FC236}">
                <a16:creationId xmlns:a16="http://schemas.microsoft.com/office/drawing/2014/main" id="{C8332DD3-414D-426E-BB83-A7CE934174B6}"/>
              </a:ext>
            </a:extLst>
          </p:cNvPr>
          <p:cNvSpPr>
            <a:spLocks noGrp="1"/>
          </p:cNvSpPr>
          <p:nvPr>
            <p:ph type="ftr" sz="quarter" idx="16"/>
          </p:nvPr>
        </p:nvSpPr>
        <p:spPr/>
        <p:txBody>
          <a:bodyPr/>
          <a:lstStyle/>
          <a:p>
            <a:endParaRPr lang="en-US" dirty="0"/>
          </a:p>
        </p:txBody>
      </p:sp>
      <p:sp>
        <p:nvSpPr>
          <p:cNvPr id="8" name="Slide Number Placeholder 7">
            <a:extLst>
              <a:ext uri="{FF2B5EF4-FFF2-40B4-BE49-F238E27FC236}">
                <a16:creationId xmlns:a16="http://schemas.microsoft.com/office/drawing/2014/main" id="{5DBA4D0A-04F7-406D-970F-851D89A87A95}"/>
              </a:ext>
            </a:extLst>
          </p:cNvPr>
          <p:cNvSpPr>
            <a:spLocks noGrp="1"/>
          </p:cNvSpPr>
          <p:nvPr>
            <p:ph type="sldNum" sz="quarter" idx="17"/>
          </p:nvPr>
        </p:nvSpPr>
        <p:spPr/>
        <p:txBody>
          <a:bodyPr/>
          <a:lstStyle/>
          <a:p>
            <a:fld id="{5831BA38-18F3-0A4D-A45F-13B53FF2DACC}" type="slidenum">
              <a:rPr lang="en-US" smtClean="0"/>
              <a:pPr/>
              <a:t>‹#›</a:t>
            </a:fld>
            <a:endParaRPr lang="en-US" dirty="0"/>
          </a:p>
        </p:txBody>
      </p:sp>
      <p:sp>
        <p:nvSpPr>
          <p:cNvPr id="11" name="Content Placeholder 10">
            <a:extLst>
              <a:ext uri="{FF2B5EF4-FFF2-40B4-BE49-F238E27FC236}">
                <a16:creationId xmlns:a16="http://schemas.microsoft.com/office/drawing/2014/main" id="{D68424A6-569A-4335-9863-0351A5FABE88}"/>
              </a:ext>
            </a:extLst>
          </p:cNvPr>
          <p:cNvSpPr>
            <a:spLocks noGrp="1"/>
          </p:cNvSpPr>
          <p:nvPr>
            <p:ph sz="quarter" idx="18"/>
          </p:nvPr>
        </p:nvSpPr>
        <p:spPr>
          <a:xfrm>
            <a:off x="830263" y="1266825"/>
            <a:ext cx="48585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80951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796E039-748A-D54A-ACAE-7A9C63FCAEB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11" name="Title 1">
            <a:extLst>
              <a:ext uri="{FF2B5EF4-FFF2-40B4-BE49-F238E27FC236}">
                <a16:creationId xmlns:a16="http://schemas.microsoft.com/office/drawing/2014/main" id="{451E21C1-74BE-0348-B8AE-3174A9AAA08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43" name="Group 42">
            <a:extLst>
              <a:ext uri="{FF2B5EF4-FFF2-40B4-BE49-F238E27FC236}">
                <a16:creationId xmlns:a16="http://schemas.microsoft.com/office/drawing/2014/main" id="{84FD6E85-A2E7-B84D-9400-6F8D1C6FF159}"/>
              </a:ext>
            </a:extLst>
          </p:cNvPr>
          <p:cNvGrpSpPr/>
          <p:nvPr userDrawn="1"/>
        </p:nvGrpSpPr>
        <p:grpSpPr>
          <a:xfrm>
            <a:off x="0" y="-10162"/>
            <a:ext cx="12192000" cy="6868162"/>
            <a:chOff x="0" y="-10162"/>
            <a:chExt cx="12192000" cy="6868162"/>
          </a:xfrm>
        </p:grpSpPr>
        <p:sp>
          <p:nvSpPr>
            <p:cNvPr id="10" name="Right Triangle 9">
              <a:extLst>
                <a:ext uri="{FF2B5EF4-FFF2-40B4-BE49-F238E27FC236}">
                  <a16:creationId xmlns:a16="http://schemas.microsoft.com/office/drawing/2014/main" id="{6912A38B-FDC5-1E4F-B0ED-145140947339}"/>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8" name="Right Triangle 27">
              <a:extLst>
                <a:ext uri="{FF2B5EF4-FFF2-40B4-BE49-F238E27FC236}">
                  <a16:creationId xmlns:a16="http://schemas.microsoft.com/office/drawing/2014/main" id="{B5B0DCFE-7295-8740-9EC5-E9A681F21F94}"/>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20" name="Text Placeholder 2">
            <a:extLst>
              <a:ext uri="{FF2B5EF4-FFF2-40B4-BE49-F238E27FC236}">
                <a16:creationId xmlns:a16="http://schemas.microsoft.com/office/drawing/2014/main" id="{52918AA3-DC2E-CC41-95A6-C5757DE618D4}"/>
              </a:ext>
            </a:extLst>
          </p:cNvPr>
          <p:cNvSpPr>
            <a:spLocks noGrp="1"/>
          </p:cNvSpPr>
          <p:nvPr>
            <p:ph type="body" idx="1"/>
          </p:nvPr>
        </p:nvSpPr>
        <p:spPr>
          <a:xfrm>
            <a:off x="838201"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2">
            <a:extLst>
              <a:ext uri="{FF2B5EF4-FFF2-40B4-BE49-F238E27FC236}">
                <a16:creationId xmlns:a16="http://schemas.microsoft.com/office/drawing/2014/main" id="{BBF9C69D-A733-884F-BC4B-A4E97A9315C4}"/>
              </a:ext>
            </a:extLst>
          </p:cNvPr>
          <p:cNvSpPr>
            <a:spLocks noGrp="1"/>
          </p:cNvSpPr>
          <p:nvPr>
            <p:ph type="body" idx="11"/>
          </p:nvPr>
        </p:nvSpPr>
        <p:spPr>
          <a:xfrm>
            <a:off x="6932749"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Oval 22">
            <a:extLst>
              <a:ext uri="{FF2B5EF4-FFF2-40B4-BE49-F238E27FC236}">
                <a16:creationId xmlns:a16="http://schemas.microsoft.com/office/drawing/2014/main" id="{2077B7CC-D16D-C84E-AF69-2D082EDC5C8E}"/>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Connector 30">
            <a:extLst>
              <a:ext uri="{FF2B5EF4-FFF2-40B4-BE49-F238E27FC236}">
                <a16:creationId xmlns:a16="http://schemas.microsoft.com/office/drawing/2014/main" id="{9A65B340-D917-634F-AE17-87F536B21002}"/>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EA4411-3DF4-5E42-A781-3F59BBBD00F9}"/>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53EFD6CC-AFA8-4227-B3F1-27845AE5BE28}"/>
              </a:ext>
            </a:extLst>
          </p:cNvPr>
          <p:cNvSpPr>
            <a:spLocks noGrp="1"/>
          </p:cNvSpPr>
          <p:nvPr>
            <p:ph type="dt" sz="half" idx="12"/>
          </p:nvPr>
        </p:nvSpPr>
        <p:spPr/>
        <p:txBody>
          <a:bodyPr/>
          <a:lstStyle/>
          <a:p>
            <a:fld id="{81B73CA7-3CCD-504D-B97A-835A2330CDB2}" type="datetimeFigureOut">
              <a:rPr lang="en-US" smtClean="0"/>
              <a:pPr/>
              <a:t>6/9/2022</a:t>
            </a:fld>
            <a:endParaRPr lang="en-US" dirty="0"/>
          </a:p>
        </p:txBody>
      </p:sp>
      <p:sp>
        <p:nvSpPr>
          <p:cNvPr id="3" name="Footer Placeholder 2">
            <a:extLst>
              <a:ext uri="{FF2B5EF4-FFF2-40B4-BE49-F238E27FC236}">
                <a16:creationId xmlns:a16="http://schemas.microsoft.com/office/drawing/2014/main" id="{E5000E12-D3DD-4E44-BAEC-A48DBC4D50B5}"/>
              </a:ext>
            </a:extLst>
          </p:cNvPr>
          <p:cNvSpPr>
            <a:spLocks noGrp="1"/>
          </p:cNvSpPr>
          <p:nvPr>
            <p:ph type="ftr" sz="quarter" idx="13"/>
          </p:nvPr>
        </p:nvSpPr>
        <p:spPr/>
        <p:txBody>
          <a:bodyPr/>
          <a:lstStyle/>
          <a:p>
            <a:endParaRPr lang="en-US" dirty="0"/>
          </a:p>
        </p:txBody>
      </p:sp>
      <p:sp>
        <p:nvSpPr>
          <p:cNvPr id="4" name="Slide Number Placeholder 3">
            <a:extLst>
              <a:ext uri="{FF2B5EF4-FFF2-40B4-BE49-F238E27FC236}">
                <a16:creationId xmlns:a16="http://schemas.microsoft.com/office/drawing/2014/main" id="{92587F0E-3488-4890-9BD2-AF49A732987B}"/>
              </a:ext>
            </a:extLst>
          </p:cNvPr>
          <p:cNvSpPr>
            <a:spLocks noGrp="1"/>
          </p:cNvSpPr>
          <p:nvPr>
            <p:ph type="sldNum" sz="quarter" idx="14"/>
          </p:nvPr>
        </p:nvSpPr>
        <p:spPr/>
        <p:txBody>
          <a:bodyPr/>
          <a:lstStyle/>
          <a:p>
            <a:fld id="{5831BA38-18F3-0A4D-A45F-13B53FF2DACC}" type="slidenum">
              <a:rPr lang="en-US" smtClean="0"/>
              <a:pPr/>
              <a:t>‹#›</a:t>
            </a:fld>
            <a:endParaRPr lang="en-US" dirty="0"/>
          </a:p>
        </p:txBody>
      </p:sp>
      <p:sp>
        <p:nvSpPr>
          <p:cNvPr id="6" name="Content Placeholder 5">
            <a:extLst>
              <a:ext uri="{FF2B5EF4-FFF2-40B4-BE49-F238E27FC236}">
                <a16:creationId xmlns:a16="http://schemas.microsoft.com/office/drawing/2014/main" id="{EC26D3AA-2705-4636-BFEE-C89371FC519B}"/>
              </a:ext>
            </a:extLst>
          </p:cNvPr>
          <p:cNvSpPr>
            <a:spLocks noGrp="1"/>
          </p:cNvSpPr>
          <p:nvPr>
            <p:ph sz="quarter" idx="15"/>
          </p:nvPr>
        </p:nvSpPr>
        <p:spPr>
          <a:xfrm>
            <a:off x="830263"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
        <p:nvSpPr>
          <p:cNvPr id="23" name="Content Placeholder 5">
            <a:extLst>
              <a:ext uri="{FF2B5EF4-FFF2-40B4-BE49-F238E27FC236}">
                <a16:creationId xmlns:a16="http://schemas.microsoft.com/office/drawing/2014/main" id="{F758E678-4B0C-4E7A-94BE-1006B5814E93}"/>
              </a:ext>
            </a:extLst>
          </p:cNvPr>
          <p:cNvSpPr>
            <a:spLocks noGrp="1"/>
          </p:cNvSpPr>
          <p:nvPr>
            <p:ph sz="quarter" idx="16"/>
          </p:nvPr>
        </p:nvSpPr>
        <p:spPr>
          <a:xfrm>
            <a:off x="6932748"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151632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tx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2A19413-A8E7-ED4F-88DE-08A12997A0F3}"/>
              </a:ext>
            </a:extLst>
          </p:cNvPr>
          <p:cNvSpPr>
            <a:spLocks noGrp="1"/>
          </p:cNvSpPr>
          <p:nvPr>
            <p:ph type="pic" sz="quarter" idx="15"/>
          </p:nvPr>
        </p:nvSpPr>
        <p:spPr>
          <a:xfrm>
            <a:off x="0" y="-4763"/>
            <a:ext cx="12179300" cy="6862763"/>
          </a:xfrm>
          <a:solidFill>
            <a:schemeClr val="accent1"/>
          </a:solidFill>
        </p:spPr>
        <p:txBody>
          <a:bodyPr/>
          <a:lstStyle/>
          <a:p>
            <a:r>
              <a:rPr lang="en-US"/>
              <a:t>Click icon to add picture</a:t>
            </a: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5312215" y="2432458"/>
            <a:ext cx="6044503"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BA933BB6-76EF-4E91-AEF1-BE67D60ED86C}"/>
              </a:ext>
            </a:extLst>
          </p:cNvPr>
          <p:cNvSpPr>
            <a:spLocks noGrp="1"/>
          </p:cNvSpPr>
          <p:nvPr>
            <p:ph sz="quarter" idx="16"/>
          </p:nvPr>
        </p:nvSpPr>
        <p:spPr>
          <a:xfrm>
            <a:off x="5311775" y="3530600"/>
            <a:ext cx="6044943" cy="2825750"/>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122201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C4EB4B-30F5-5541-B2A0-6BD04D0109C9}"/>
              </a:ext>
            </a:extLst>
          </p:cNvPr>
          <p:cNvSpPr>
            <a:spLocks noGrp="1"/>
          </p:cNvSpPr>
          <p:nvPr>
            <p:ph type="dt" sz="half" idx="10"/>
          </p:nvPr>
        </p:nvSpPr>
        <p:spPr/>
        <p:txBody>
          <a:bodyPr/>
          <a:lstStyle/>
          <a:p>
            <a:fld id="{906A8E3A-8DBF-0542-BC99-444DCA0CC2C2}" type="datetimeFigureOut">
              <a:rPr lang="en-US" smtClean="0"/>
              <a:t>6/9/2022</a:t>
            </a:fld>
            <a:endParaRPr lang="en-US" dirty="0"/>
          </a:p>
        </p:txBody>
      </p:sp>
      <p:sp>
        <p:nvSpPr>
          <p:cNvPr id="3" name="Footer Placeholder 2">
            <a:extLst>
              <a:ext uri="{FF2B5EF4-FFF2-40B4-BE49-F238E27FC236}">
                <a16:creationId xmlns:a16="http://schemas.microsoft.com/office/drawing/2014/main" id="{72D97956-7D4F-5346-B8DD-3653B600E65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a:lstStyle/>
          <a:p>
            <a:fld id="{A693002F-D6EA-CF48-8F44-2316036B2B87}" type="slidenum">
              <a:rPr lang="en-US" smtClean="0"/>
              <a:t>‹#›</a:t>
            </a:fld>
            <a:endParaRPr lang="en-US" dirty="0"/>
          </a:p>
        </p:txBody>
      </p:sp>
      <p:pic>
        <p:nvPicPr>
          <p:cNvPr id="5" name="Picture 4">
            <a:extLst>
              <a:ext uri="{FF2B5EF4-FFF2-40B4-BE49-F238E27FC236}">
                <a16:creationId xmlns:a16="http://schemas.microsoft.com/office/drawing/2014/main" id="{05A03656-1F6D-D044-B015-1B4DAD3A56BE}"/>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Tree>
    <p:extLst>
      <p:ext uri="{BB962C8B-B14F-4D97-AF65-F5344CB8AC3E}">
        <p14:creationId xmlns:p14="http://schemas.microsoft.com/office/powerpoint/2010/main" val="4110256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D48F80-1562-4C4E-887A-B3EB2024C0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045F5A-B343-9140-888A-F4A0F3DAE3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2865FBC-5324-6640-AB2B-F303AA276FA5}"/>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bg1"/>
                </a:solidFill>
              </a:defRPr>
            </a:lvl1pPr>
          </a:lstStyle>
          <a:p>
            <a:fld id="{81B73CA7-3CCD-504D-B97A-835A2330CDB2}" type="datetimeFigureOut">
              <a:rPr lang="en-US" smtClean="0"/>
              <a:pPr/>
              <a:t>6/9/2022</a:t>
            </a:fld>
            <a:endParaRPr lang="en-US" dirty="0"/>
          </a:p>
        </p:txBody>
      </p:sp>
      <p:sp>
        <p:nvSpPr>
          <p:cNvPr id="5" name="Footer Placeholder 4">
            <a:extLst>
              <a:ext uri="{FF2B5EF4-FFF2-40B4-BE49-F238E27FC236}">
                <a16:creationId xmlns:a16="http://schemas.microsoft.com/office/drawing/2014/main" id="{567050E5-FDBF-7C4A-8BB3-B44C2CEBA89A}"/>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bg1"/>
                </a:solidFill>
              </a:defRPr>
            </a:lvl1pPr>
          </a:lstStyle>
          <a:p>
            <a:endParaRPr lang="en-US" dirty="0"/>
          </a:p>
        </p:txBody>
      </p:sp>
      <p:sp>
        <p:nvSpPr>
          <p:cNvPr id="6" name="Slide Number Placeholder 5">
            <a:extLst>
              <a:ext uri="{FF2B5EF4-FFF2-40B4-BE49-F238E27FC236}">
                <a16:creationId xmlns:a16="http://schemas.microsoft.com/office/drawing/2014/main" id="{7DC1BFAD-CCAB-D24E-B7A6-4B9D514D05A3}"/>
              </a:ext>
            </a:extLst>
          </p:cNvPr>
          <p:cNvSpPr>
            <a:spLocks noGrp="1"/>
          </p:cNvSpPr>
          <p:nvPr>
            <p:ph type="sldNum" sz="quarter" idx="4"/>
          </p:nvPr>
        </p:nvSpPr>
        <p:spPr>
          <a:xfrm>
            <a:off x="8610600" y="6492875"/>
            <a:ext cx="2743200" cy="228600"/>
          </a:xfrm>
          <a:prstGeom prst="rect">
            <a:avLst/>
          </a:prstGeom>
        </p:spPr>
        <p:txBody>
          <a:bodyPr vert="horz" lIns="91440" tIns="45720" rIns="91440" bIns="45720" rtlCol="0" anchor="ctr"/>
          <a:lstStyle>
            <a:lvl1pPr algn="r">
              <a:defRPr sz="800">
                <a:solidFill>
                  <a:schemeClr val="bg1"/>
                </a:solidFill>
              </a:defRPr>
            </a:lvl1pPr>
          </a:lstStyle>
          <a:p>
            <a:fld id="{5831BA38-18F3-0A4D-A45F-13B53FF2DACC}" type="slidenum">
              <a:rPr lang="en-US" smtClean="0"/>
              <a:pPr/>
              <a:t>‹#›</a:t>
            </a:fld>
            <a:endParaRPr lang="en-US" dirty="0"/>
          </a:p>
        </p:txBody>
      </p:sp>
    </p:spTree>
    <p:extLst>
      <p:ext uri="{BB962C8B-B14F-4D97-AF65-F5344CB8AC3E}">
        <p14:creationId xmlns:p14="http://schemas.microsoft.com/office/powerpoint/2010/main" val="226516204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11" r:id="rId3"/>
    <p:sldLayoutId id="2147483710" r:id="rId4"/>
    <p:sldLayoutId id="2147483714" r:id="rId5"/>
    <p:sldLayoutId id="2147483715" r:id="rId6"/>
  </p:sldLayoutIdLst>
  <p:txStyles>
    <p:titleStyle>
      <a:lvl1pPr algn="l" defTabSz="914400" rtl="0" eaLnBrk="1" latinLnBrk="0" hangingPunct="1">
        <a:lnSpc>
          <a:spcPct val="90000"/>
        </a:lnSpc>
        <a:spcBef>
          <a:spcPct val="0"/>
        </a:spcBef>
        <a:buNone/>
        <a:defRPr sz="2400" b="1" kern="1200" spc="150" baseline="0">
          <a:solidFill>
            <a:schemeClr val="bg1"/>
          </a:solidFill>
          <a:latin typeface="+mj-lt"/>
          <a:ea typeface="MingLiU" panose="02020509000000000000" pitchFamily="49" charset="-120"/>
          <a:cs typeface="+mj-cs"/>
        </a:defRPr>
      </a:lvl1pPr>
    </p:titleStyle>
    <p:bodyStyle>
      <a:lvl1pPr marL="2286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1pPr>
      <a:lvl2pPr marL="6858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2pPr>
      <a:lvl3pPr marL="11430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3pPr>
      <a:lvl4pPr marL="16002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4pPr>
      <a:lvl5pPr marL="20574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iff"/><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FB64E80-675E-6A4A-AF41-D8DE47B3CFE5}"/>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alphaModFix amt="62000"/>
            <a:extLst>
              <a:ext uri="{BEBA8EAE-BF5A-486C-A8C5-ECC9F3942E4B}">
                <a14:imgProps xmlns:a14="http://schemas.microsoft.com/office/drawing/2010/main">
                  <a14:imgLayer r:embed="rId4">
                    <a14:imgEffect>
                      <a14:brightnessContrast bright="-60000"/>
                    </a14:imgEffect>
                  </a14:imgLayer>
                </a14:imgProps>
              </a:ext>
              <a:ext uri="{28A0092B-C50C-407E-A947-70E740481C1C}">
                <a14:useLocalDpi xmlns:a14="http://schemas.microsoft.com/office/drawing/2010/main"/>
              </a:ext>
            </a:extLst>
          </a:blip>
          <a:srcRect/>
          <a:stretch>
            <a:fillRect/>
          </a:stretch>
        </p:blipFill>
        <p:spPr>
          <a:xfrm>
            <a:off x="-9249" y="-4352"/>
            <a:ext cx="12201250" cy="6862352"/>
          </a:xfrm>
        </p:spPr>
      </p:pic>
      <p:pic>
        <p:nvPicPr>
          <p:cNvPr id="13" name="Picture Placeholder 8">
            <a:extLst>
              <a:ext uri="{FF2B5EF4-FFF2-40B4-BE49-F238E27FC236}">
                <a16:creationId xmlns:a16="http://schemas.microsoft.com/office/drawing/2014/main" id="{4D6F1B91-622D-D14D-A2EE-5B2A56BAC075}"/>
              </a:ext>
              <a:ext uri="{C183D7F6-B498-43B3-948B-1728B52AA6E4}">
                <adec:decorative xmlns:adec="http://schemas.microsoft.com/office/drawing/2017/decorative" val="1"/>
              </a:ext>
            </a:extLst>
          </p:cNvPr>
          <p:cNvPicPr>
            <a:picLocks noChangeAspect="1"/>
          </p:cNvPicPr>
          <p:nvPr/>
        </p:nvPicPr>
        <p:blipFill rotWithShape="1">
          <a:blip r:embed="rId5" cstate="screen">
            <a:alphaModFix amt="10000"/>
            <a:extLst>
              <a:ext uri="{28A0092B-C50C-407E-A947-70E740481C1C}">
                <a14:useLocalDpi xmlns:a14="http://schemas.microsoft.com/office/drawing/2010/main"/>
              </a:ext>
            </a:extLst>
          </a:blip>
          <a:srcRect/>
          <a:stretch/>
        </p:blipFill>
        <p:spPr>
          <a:xfrm>
            <a:off x="3090" y="8153"/>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noFill/>
        </p:spPr>
      </p:pic>
      <p:sp>
        <p:nvSpPr>
          <p:cNvPr id="23" name="Text Placeholder 22">
            <a:extLst>
              <a:ext uri="{FF2B5EF4-FFF2-40B4-BE49-F238E27FC236}">
                <a16:creationId xmlns:a16="http://schemas.microsoft.com/office/drawing/2014/main" id="{2B499F37-632F-694F-948A-C7A79D753D0C}"/>
              </a:ext>
            </a:extLst>
          </p:cNvPr>
          <p:cNvSpPr>
            <a:spLocks noGrp="1"/>
          </p:cNvSpPr>
          <p:nvPr>
            <p:ph type="body" idx="13"/>
          </p:nvPr>
        </p:nvSpPr>
        <p:spPr>
          <a:xfrm>
            <a:off x="838200" y="4704028"/>
            <a:ext cx="9802906" cy="1713421"/>
          </a:xfrm>
        </p:spPr>
        <p:txBody>
          <a:bodyPr>
            <a:normAutofit fontScale="25000" lnSpcReduction="20000"/>
          </a:bodyPr>
          <a:lstStyle/>
          <a:p>
            <a:r>
              <a:rPr lang="en-US" altLang="ja-JP" sz="7200" dirty="0">
                <a:latin typeface="Calisto MT" panose="02040603050505030304" pitchFamily="18" charset="0"/>
                <a:cs typeface="Calibri" panose="020F0502020204030204" pitchFamily="34" charset="0"/>
              </a:rPr>
              <a:t>1.2019103522 - GOKULNATH</a:t>
            </a:r>
          </a:p>
          <a:p>
            <a:r>
              <a:rPr lang="en-US" altLang="ja-JP" sz="7200" dirty="0">
                <a:latin typeface="Calisto MT" panose="02040603050505030304" pitchFamily="18" charset="0"/>
                <a:cs typeface="Calibri" panose="020F0502020204030204" pitchFamily="34" charset="0"/>
              </a:rPr>
              <a:t>2.2019103588 - </a:t>
            </a:r>
            <a:r>
              <a:rPr lang="en-US" altLang="ja-JP" sz="7200" dirty="0" err="1">
                <a:latin typeface="Calisto MT" panose="02040603050505030304" pitchFamily="18" charset="0"/>
                <a:cs typeface="Calibri" panose="020F0502020204030204" pitchFamily="34" charset="0"/>
              </a:rPr>
              <a:t>sugavaneshwaran</a:t>
            </a:r>
            <a:endParaRPr lang="en-US" altLang="ja-JP" sz="7200" dirty="0">
              <a:latin typeface="Calisto MT" panose="02040603050505030304" pitchFamily="18" charset="0"/>
              <a:cs typeface="Calibri" panose="020F0502020204030204" pitchFamily="34" charset="0"/>
            </a:endParaRPr>
          </a:p>
          <a:p>
            <a:r>
              <a:rPr lang="en-US" altLang="ja-JP" sz="7200" dirty="0">
                <a:latin typeface="Calisto MT" panose="02040603050505030304" pitchFamily="18" charset="0"/>
                <a:cs typeface="Calibri" panose="020F0502020204030204" pitchFamily="34" charset="0"/>
              </a:rPr>
              <a:t>3.2019103591 - </a:t>
            </a:r>
            <a:r>
              <a:rPr lang="en-US" altLang="ja-JP" sz="7200" dirty="0" err="1">
                <a:latin typeface="Calisto MT" panose="02040603050505030304" pitchFamily="18" charset="0"/>
                <a:ea typeface="Cascadia Code" panose="020B0609020000020004" pitchFamily="49" charset="0"/>
                <a:cs typeface="Cascadia Code" panose="020B0609020000020004" pitchFamily="49" charset="0"/>
              </a:rPr>
              <a:t>thiruchelvan</a:t>
            </a:r>
            <a:endParaRPr lang="ja-JP" altLang="en-US" sz="7200" dirty="0">
              <a:latin typeface="Calisto MT" panose="02040603050505030304" pitchFamily="18" charset="0"/>
              <a:cs typeface="Cascadia Code" panose="020B0609020000020004" pitchFamily="49" charset="0"/>
            </a:endParaRPr>
          </a:p>
          <a:p>
            <a:endParaRPr lang="ja-JP" altLang="en-US" dirty="0"/>
          </a:p>
        </p:txBody>
      </p:sp>
      <p:sp>
        <p:nvSpPr>
          <p:cNvPr id="22" name="Title 21">
            <a:extLst>
              <a:ext uri="{FF2B5EF4-FFF2-40B4-BE49-F238E27FC236}">
                <a16:creationId xmlns:a16="http://schemas.microsoft.com/office/drawing/2014/main" id="{DE2D9A8A-5247-6D44-AA02-758207AE1A11}"/>
              </a:ext>
            </a:extLst>
          </p:cNvPr>
          <p:cNvSpPr>
            <a:spLocks noGrp="1"/>
          </p:cNvSpPr>
          <p:nvPr>
            <p:ph type="title"/>
          </p:nvPr>
        </p:nvSpPr>
        <p:spPr>
          <a:xfrm>
            <a:off x="838200" y="945705"/>
            <a:ext cx="7709488" cy="3117763"/>
          </a:xfrm>
        </p:spPr>
        <p:txBody>
          <a:bodyPr/>
          <a:lstStyle/>
          <a:p>
            <a:r>
              <a:rPr lang="en-US" sz="5400" dirty="0">
                <a:solidFill>
                  <a:srgbClr val="FF0000"/>
                </a:solidFill>
              </a:rPr>
              <a:t>Music Genre classification using Machine Learning</a:t>
            </a:r>
          </a:p>
        </p:txBody>
      </p:sp>
      <p:cxnSp>
        <p:nvCxnSpPr>
          <p:cNvPr id="24" name="Straight Connector 23">
            <a:extLst>
              <a:ext uri="{FF2B5EF4-FFF2-40B4-BE49-F238E27FC236}">
                <a16:creationId xmlns:a16="http://schemas.microsoft.com/office/drawing/2014/main" id="{B9B1A04B-6BC3-D643-85AB-06635BAA9D6C}"/>
              </a:ext>
              <a:ext uri="{C183D7F6-B498-43B3-948B-1728B52AA6E4}">
                <adec:decorative xmlns:adec="http://schemas.microsoft.com/office/drawing/2017/decorative" val="1"/>
              </a:ext>
            </a:extLst>
          </p:cNvPr>
          <p:cNvCxnSpPr>
            <a:cxnSpLocks/>
          </p:cNvCxnSpPr>
          <p:nvPr/>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A6FEDB-5D57-B342-8D7B-927F5879847D}"/>
              </a:ext>
              <a:ext uri="{C183D7F6-B498-43B3-948B-1728B52AA6E4}">
                <adec:decorative xmlns:adec="http://schemas.microsoft.com/office/drawing/2017/decorative" val="1"/>
              </a:ext>
            </a:extLst>
          </p:cNvPr>
          <p:cNvCxnSpPr>
            <a:cxnSpLocks/>
          </p:cNvCxnSpPr>
          <p:nvPr/>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5" name="Oval 22">
            <a:extLst>
              <a:ext uri="{FF2B5EF4-FFF2-40B4-BE49-F238E27FC236}">
                <a16:creationId xmlns:a16="http://schemas.microsoft.com/office/drawing/2014/main" id="{07285DAF-4CC1-E142-B7FA-4D3950873771}"/>
              </a:ext>
              <a:ext uri="{C183D7F6-B498-43B3-948B-1728B52AA6E4}">
                <adec:decorative xmlns:adec="http://schemas.microsoft.com/office/drawing/2017/decorative" val="1"/>
              </a:ext>
            </a:extLst>
          </p:cNvPr>
          <p:cNvSpPr/>
          <p:nvPr/>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8701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26B44-F985-4C22-A6D7-2859F3060B07}"/>
              </a:ext>
            </a:extLst>
          </p:cNvPr>
          <p:cNvSpPr>
            <a:spLocks noGrp="1"/>
          </p:cNvSpPr>
          <p:nvPr>
            <p:ph type="title"/>
          </p:nvPr>
        </p:nvSpPr>
        <p:spPr/>
        <p:txBody>
          <a:bodyPr/>
          <a:lstStyle/>
          <a:p>
            <a:r>
              <a:rPr lang="en-IN" dirty="0">
                <a:solidFill>
                  <a:schemeClr val="accent1"/>
                </a:solidFill>
              </a:rPr>
              <a:t>LIST OF MODULES</a:t>
            </a:r>
          </a:p>
        </p:txBody>
      </p:sp>
      <p:sp>
        <p:nvSpPr>
          <p:cNvPr id="3" name="Content Placeholder 2">
            <a:extLst>
              <a:ext uri="{FF2B5EF4-FFF2-40B4-BE49-F238E27FC236}">
                <a16:creationId xmlns:a16="http://schemas.microsoft.com/office/drawing/2014/main" id="{7E429A33-DA8F-4B81-AA54-DB6C6FDFC1EA}"/>
              </a:ext>
            </a:extLst>
          </p:cNvPr>
          <p:cNvSpPr>
            <a:spLocks noGrp="1"/>
          </p:cNvSpPr>
          <p:nvPr>
            <p:ph sz="quarter" idx="10"/>
          </p:nvPr>
        </p:nvSpPr>
        <p:spPr/>
        <p:txBody>
          <a:bodyPr>
            <a:normAutofit/>
          </a:bodyPr>
          <a:lstStyle/>
          <a:p>
            <a:r>
              <a:rPr lang="en-IN" sz="1600" dirty="0">
                <a:latin typeface="Tahoma" panose="020B0604030504040204" pitchFamily="34" charset="0"/>
                <a:ea typeface="Tahoma" panose="020B0604030504040204" pitchFamily="34" charset="0"/>
                <a:cs typeface="Tahoma" panose="020B0604030504040204" pitchFamily="34" charset="0"/>
              </a:rPr>
              <a:t>Pre processing</a:t>
            </a:r>
          </a:p>
          <a:p>
            <a:r>
              <a:rPr lang="en-IN" sz="1600" dirty="0">
                <a:latin typeface="Tahoma" panose="020B0604030504040204" pitchFamily="34" charset="0"/>
                <a:ea typeface="Tahoma" panose="020B0604030504040204" pitchFamily="34" charset="0"/>
                <a:cs typeface="Tahoma" panose="020B0604030504040204" pitchFamily="34" charset="0"/>
              </a:rPr>
              <a:t>Feature Extraction</a:t>
            </a:r>
          </a:p>
          <a:p>
            <a:r>
              <a:rPr lang="en-IN" sz="1600" dirty="0">
                <a:latin typeface="Tahoma" panose="020B0604030504040204" pitchFamily="34" charset="0"/>
                <a:ea typeface="Tahoma" panose="020B0604030504040204" pitchFamily="34" charset="0"/>
                <a:cs typeface="Tahoma" panose="020B0604030504040204" pitchFamily="34" charset="0"/>
              </a:rPr>
              <a:t>Training Module</a:t>
            </a:r>
          </a:p>
          <a:p>
            <a:r>
              <a:rPr lang="en-IN" sz="1600" dirty="0">
                <a:latin typeface="Tahoma" panose="020B0604030504040204" pitchFamily="34" charset="0"/>
                <a:ea typeface="Tahoma" panose="020B0604030504040204" pitchFamily="34" charset="0"/>
                <a:cs typeface="Tahoma" panose="020B0604030504040204" pitchFamily="34" charset="0"/>
              </a:rPr>
              <a:t>Testing Module</a:t>
            </a:r>
          </a:p>
          <a:p>
            <a:r>
              <a:rPr lang="en-IN" sz="1600" dirty="0">
                <a:latin typeface="Tahoma" panose="020B0604030504040204" pitchFamily="34" charset="0"/>
                <a:ea typeface="Tahoma" panose="020B0604030504040204" pitchFamily="34" charset="0"/>
                <a:cs typeface="Tahoma" panose="020B0604030504040204" pitchFamily="34" charset="0"/>
              </a:rPr>
              <a:t>Prediction Module</a:t>
            </a:r>
          </a:p>
        </p:txBody>
      </p:sp>
    </p:spTree>
    <p:extLst>
      <p:ext uri="{BB962C8B-B14F-4D97-AF65-F5344CB8AC3E}">
        <p14:creationId xmlns:p14="http://schemas.microsoft.com/office/powerpoint/2010/main" val="2406104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2C085-E760-458C-A584-1526D82A41DE}"/>
              </a:ext>
            </a:extLst>
          </p:cNvPr>
          <p:cNvSpPr>
            <a:spLocks noGrp="1"/>
          </p:cNvSpPr>
          <p:nvPr>
            <p:ph type="title"/>
          </p:nvPr>
        </p:nvSpPr>
        <p:spPr/>
        <p:txBody>
          <a:bodyPr/>
          <a:lstStyle/>
          <a:p>
            <a:r>
              <a:rPr lang="en-IN" dirty="0">
                <a:solidFill>
                  <a:schemeClr val="accent1"/>
                </a:solidFill>
              </a:rPr>
              <a:t>PRE-PROCESSING</a:t>
            </a:r>
          </a:p>
        </p:txBody>
      </p:sp>
      <p:sp>
        <p:nvSpPr>
          <p:cNvPr id="3" name="Content Placeholder 2">
            <a:extLst>
              <a:ext uri="{FF2B5EF4-FFF2-40B4-BE49-F238E27FC236}">
                <a16:creationId xmlns:a16="http://schemas.microsoft.com/office/drawing/2014/main" id="{D95C36C5-036D-4E7C-BC12-06CCD029EE34}"/>
              </a:ext>
            </a:extLst>
          </p:cNvPr>
          <p:cNvSpPr>
            <a:spLocks noGrp="1"/>
          </p:cNvSpPr>
          <p:nvPr>
            <p:ph sz="quarter" idx="10"/>
          </p:nvPr>
        </p:nvSpPr>
        <p:spPr>
          <a:xfrm>
            <a:off x="830262" y="1266824"/>
            <a:ext cx="11036617" cy="5422455"/>
          </a:xfrm>
        </p:spPr>
        <p:txBody>
          <a:bodyPr>
            <a:normAutofit/>
          </a:bodyPr>
          <a:lstStyle/>
          <a:p>
            <a:pPr algn="just" rtl="0">
              <a:spcBef>
                <a:spcPts val="1300"/>
              </a:spcBef>
            </a:pPr>
            <a:r>
              <a:rPr lang="en-US" sz="1700" b="0" i="0" u="none" strike="noStrike" dirty="0">
                <a:effectLst/>
                <a:latin typeface="Tahoma" panose="020B0604030504040204" pitchFamily="34" charset="0"/>
                <a:ea typeface="Tahoma" panose="020B0604030504040204" pitchFamily="34" charset="0"/>
                <a:cs typeface="Tahoma" panose="020B0604030504040204" pitchFamily="34" charset="0"/>
              </a:rPr>
              <a:t>Using Principle Component Analysis, extracting important variables (in form of components) from a large set of variables available in a data set.</a:t>
            </a:r>
          </a:p>
          <a:p>
            <a:pPr algn="just" rtl="0">
              <a:spcBef>
                <a:spcPts val="1300"/>
              </a:spcBef>
            </a:pPr>
            <a:r>
              <a:rPr lang="en-US" sz="1700" b="0" i="0" u="none" strike="noStrike" dirty="0">
                <a:effectLst/>
                <a:latin typeface="Tahoma" panose="020B0604030504040204" pitchFamily="34" charset="0"/>
                <a:ea typeface="Tahoma" panose="020B0604030504040204" pitchFamily="34" charset="0"/>
                <a:cs typeface="Tahoma" panose="020B0604030504040204" pitchFamily="34" charset="0"/>
              </a:rPr>
              <a:t> It extracts low dimensional set of features from a high dimensional data set with a motive to capture as much information as possible. With fewer variables, visualization also becomes much more meaningful. </a:t>
            </a:r>
          </a:p>
          <a:p>
            <a:pPr algn="just" rtl="0">
              <a:spcBef>
                <a:spcPts val="1300"/>
              </a:spcBef>
            </a:pPr>
            <a:r>
              <a:rPr lang="en-US" sz="1700" b="0" i="0" u="none" strike="noStrike" dirty="0">
                <a:effectLst/>
                <a:latin typeface="Tahoma" panose="020B0604030504040204" pitchFamily="34" charset="0"/>
                <a:ea typeface="Tahoma" panose="020B0604030504040204" pitchFamily="34" charset="0"/>
                <a:cs typeface="Tahoma" panose="020B0604030504040204" pitchFamily="34" charset="0"/>
              </a:rPr>
              <a:t>Hence, we did not suffer any major loss of information after the </a:t>
            </a:r>
            <a:r>
              <a:rPr lang="en-US" sz="1700" b="1" i="0" u="none" strike="noStrike" dirty="0">
                <a:solidFill>
                  <a:srgbClr val="FFC000"/>
                </a:solidFill>
                <a:effectLst/>
                <a:latin typeface="Tahoma" panose="020B0604030504040204" pitchFamily="34" charset="0"/>
                <a:ea typeface="Tahoma" panose="020B0604030504040204" pitchFamily="34" charset="0"/>
                <a:cs typeface="Tahoma" panose="020B0604030504040204" pitchFamily="34" charset="0"/>
              </a:rPr>
              <a:t>dimensionality reduction</a:t>
            </a:r>
            <a:r>
              <a:rPr lang="en-US" sz="1700" b="1" dirty="0">
                <a:solidFill>
                  <a:srgbClr val="FFC000"/>
                </a:solidFill>
                <a:latin typeface="Tahoma" panose="020B0604030504040204" pitchFamily="34" charset="0"/>
                <a:ea typeface="Tahoma" panose="020B0604030504040204" pitchFamily="34" charset="0"/>
                <a:cs typeface="Tahoma" panose="020B0604030504040204" pitchFamily="34" charset="0"/>
              </a:rPr>
              <a:t>.</a:t>
            </a:r>
            <a:endParaRPr lang="en-US" sz="1700" b="1" i="0" u="none" strike="noStrike" dirty="0">
              <a:solidFill>
                <a:srgbClr val="FFC000"/>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514587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748C5-FA6D-41FE-972E-12439CDBE849}"/>
              </a:ext>
            </a:extLst>
          </p:cNvPr>
          <p:cNvSpPr>
            <a:spLocks noGrp="1"/>
          </p:cNvSpPr>
          <p:nvPr>
            <p:ph type="title"/>
          </p:nvPr>
        </p:nvSpPr>
        <p:spPr>
          <a:xfrm>
            <a:off x="830263" y="150791"/>
            <a:ext cx="10523538" cy="583800"/>
          </a:xfrm>
        </p:spPr>
        <p:txBody>
          <a:bodyPr/>
          <a:lstStyle/>
          <a:p>
            <a:r>
              <a:rPr lang="en-IN" dirty="0">
                <a:solidFill>
                  <a:schemeClr val="accent1"/>
                </a:solidFill>
              </a:rPr>
              <a:t>FEATURE EXTRACTION</a:t>
            </a:r>
          </a:p>
        </p:txBody>
      </p:sp>
      <p:sp>
        <p:nvSpPr>
          <p:cNvPr id="3" name="Content Placeholder 2">
            <a:extLst>
              <a:ext uri="{FF2B5EF4-FFF2-40B4-BE49-F238E27FC236}">
                <a16:creationId xmlns:a16="http://schemas.microsoft.com/office/drawing/2014/main" id="{5A29AD98-5CDA-46A5-ABAA-79B65FA5A61B}"/>
              </a:ext>
            </a:extLst>
          </p:cNvPr>
          <p:cNvSpPr>
            <a:spLocks noGrp="1"/>
          </p:cNvSpPr>
          <p:nvPr>
            <p:ph sz="quarter" idx="10"/>
          </p:nvPr>
        </p:nvSpPr>
        <p:spPr>
          <a:xfrm>
            <a:off x="830263" y="1302682"/>
            <a:ext cx="10531474" cy="5422455"/>
          </a:xfrm>
        </p:spPr>
        <p:txBody>
          <a:bodyPr>
            <a:normAutofit/>
          </a:bodyPr>
          <a:lstStyle/>
          <a:p>
            <a:r>
              <a:rPr lang="en-US" sz="1600" b="1" i="0" u="none" strike="noStrike" dirty="0">
                <a:solidFill>
                  <a:schemeClr val="accent1"/>
                </a:solidFill>
                <a:effectLst/>
                <a:latin typeface="Tahoma" panose="020B0604030504040204" pitchFamily="34" charset="0"/>
                <a:ea typeface="Tahoma" panose="020B0604030504040204" pitchFamily="34" charset="0"/>
                <a:cs typeface="Tahoma" panose="020B0604030504040204" pitchFamily="34" charset="0"/>
              </a:rPr>
              <a:t>STFT and MFCC </a:t>
            </a:r>
            <a:r>
              <a:rPr lang="en-US" sz="1600"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rPr>
              <a:t> Feature Extraction </a:t>
            </a:r>
            <a:endParaRPr lang="en-US" sz="1600" b="1"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endParaRPr>
          </a:p>
          <a:p>
            <a:pPr marL="0" indent="0">
              <a:buNone/>
            </a:pPr>
            <a:r>
              <a:rPr lang="en-US" sz="1600" b="1" i="0" u="none" strike="noStrike" dirty="0">
                <a:solidFill>
                  <a:srgbClr val="FFC000"/>
                </a:solidFill>
                <a:effectLst/>
                <a:latin typeface="Tahoma" panose="020B0604030504040204" pitchFamily="34" charset="0"/>
                <a:ea typeface="Tahoma" panose="020B0604030504040204" pitchFamily="34" charset="0"/>
                <a:cs typeface="Tahoma" panose="020B0604030504040204" pitchFamily="34" charset="0"/>
              </a:rPr>
              <a:t>Short-Term Fourier Transform (STFT):</a:t>
            </a:r>
            <a:endParaRPr lang="en-US" sz="1600" b="1" dirty="0">
              <a:solidFill>
                <a:srgbClr val="FFC000"/>
              </a:solidFill>
              <a:effectLst/>
              <a:latin typeface="Tahoma" panose="020B0604030504040204" pitchFamily="34" charset="0"/>
              <a:ea typeface="Tahoma" panose="020B0604030504040204" pitchFamily="34" charset="0"/>
              <a:cs typeface="Tahoma" panose="020B0604030504040204" pitchFamily="34" charset="0"/>
            </a:endParaRPr>
          </a:p>
          <a:p>
            <a:pPr algn="just">
              <a:spcBef>
                <a:spcPts val="0"/>
              </a:spcBef>
            </a:pP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Due to the lack of fundamental tradeoff between time and frequency, it used a short-term Fourier transform. As the name suggests “short term” means signal are split into small fixed duration of signal and then apply Fourier transform of each block. Moving the sliding to create every block in signal called framing.</a:t>
            </a:r>
          </a:p>
          <a:p>
            <a:pPr algn="just">
              <a:spcBef>
                <a:spcPts val="0"/>
              </a:spcBef>
            </a:pP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To bring into real number, it evaluates the absolute value of that complex number. Now after applying (Fast Fourier Transform) FFT on each block, the resultant is called frequency representation. </a:t>
            </a:r>
          </a:p>
          <a:p>
            <a:pPr algn="just">
              <a:spcBef>
                <a:spcPts val="0"/>
              </a:spcBef>
            </a:pP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Now this all frequency representation with time for this signal will be consider as their features which is also called as spectrogram</a:t>
            </a:r>
            <a:r>
              <a:rPr lang="en-US" b="0" i="0" u="none" strike="noStrike" dirty="0">
                <a:effectLst/>
                <a:latin typeface="Tahoma" panose="020B0604030504040204" pitchFamily="34" charset="0"/>
                <a:ea typeface="Tahoma" panose="020B0604030504040204" pitchFamily="34" charset="0"/>
                <a:cs typeface="Tahoma" panose="020B0604030504040204" pitchFamily="34" charset="0"/>
              </a:rPr>
              <a:t>.</a:t>
            </a:r>
            <a:endParaRPr lang="en-IN"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38047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9E93A9-4279-444E-B562-A1B95386CBB5}"/>
              </a:ext>
            </a:extLst>
          </p:cNvPr>
          <p:cNvSpPr>
            <a:spLocks noGrp="1"/>
          </p:cNvSpPr>
          <p:nvPr>
            <p:ph sz="quarter" idx="10"/>
          </p:nvPr>
        </p:nvSpPr>
        <p:spPr>
          <a:xfrm>
            <a:off x="830263" y="1076960"/>
            <a:ext cx="10875962" cy="4723205"/>
          </a:xfrm>
        </p:spPr>
        <p:txBody>
          <a:bodyPr>
            <a:normAutofit lnSpcReduction="10000"/>
          </a:bodyPr>
          <a:lstStyle/>
          <a:p>
            <a:pPr algn="just" rtl="0">
              <a:spcBef>
                <a:spcPts val="0"/>
              </a:spcBef>
              <a:spcAft>
                <a:spcPts val="0"/>
              </a:spcAft>
            </a:pPr>
            <a:r>
              <a:rPr lang="en-US" sz="1700" b="0" i="0" u="none" strike="noStrike" dirty="0">
                <a:effectLst/>
                <a:latin typeface="Tahoma" panose="020B0604030504040204" pitchFamily="34" charset="0"/>
                <a:ea typeface="Tahoma" panose="020B0604030504040204" pitchFamily="34" charset="0"/>
                <a:cs typeface="Tahoma" panose="020B0604030504040204" pitchFamily="34" charset="0"/>
              </a:rPr>
              <a:t>So, when it applied Short Term Fourier Transform (STFT) on each clip where FFT window size (frame size) is 1024 and hop length (frame increment) is 512 and windowing function is Hann function. </a:t>
            </a:r>
          </a:p>
          <a:p>
            <a:pPr marL="0" indent="0" algn="just" rtl="0">
              <a:spcBef>
                <a:spcPts val="0"/>
              </a:spcBef>
              <a:spcAft>
                <a:spcPts val="0"/>
              </a:spcAft>
              <a:buNone/>
            </a:pPr>
            <a:endParaRPr lang="en-US" sz="17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marL="0" indent="0" algn="just" rtl="0">
              <a:spcBef>
                <a:spcPts val="0"/>
              </a:spcBef>
              <a:spcAft>
                <a:spcPts val="0"/>
              </a:spcAft>
              <a:buNone/>
            </a:pPr>
            <a:r>
              <a:rPr lang="en-US" sz="1700" b="1" i="0" u="none" strike="noStrike" dirty="0">
                <a:solidFill>
                  <a:srgbClr val="FFC000"/>
                </a:solidFill>
                <a:effectLst/>
                <a:latin typeface="Tahoma" panose="020B0604030504040204" pitchFamily="34" charset="0"/>
                <a:ea typeface="Tahoma" panose="020B0604030504040204" pitchFamily="34" charset="0"/>
                <a:cs typeface="Tahoma" panose="020B0604030504040204" pitchFamily="34" charset="0"/>
              </a:rPr>
              <a:t>Mel-Frequency Cepstral Coefficient (MFCC):</a:t>
            </a:r>
          </a:p>
          <a:p>
            <a:pPr marL="0" indent="0" algn="just" rtl="0">
              <a:spcBef>
                <a:spcPts val="0"/>
              </a:spcBef>
              <a:spcAft>
                <a:spcPts val="0"/>
              </a:spcAft>
              <a:buNone/>
            </a:pPr>
            <a:endParaRPr lang="en-US" sz="1700" dirty="0">
              <a:solidFill>
                <a:srgbClr val="FFC000"/>
              </a:solidFill>
              <a:latin typeface="Tahoma" panose="020B0604030504040204" pitchFamily="34" charset="0"/>
              <a:ea typeface="Tahoma" panose="020B0604030504040204" pitchFamily="34" charset="0"/>
              <a:cs typeface="Tahoma" panose="020B0604030504040204" pitchFamily="34" charset="0"/>
            </a:endParaRPr>
          </a:p>
          <a:p>
            <a:pPr algn="just">
              <a:spcBef>
                <a:spcPts val="0"/>
              </a:spcBef>
            </a:pPr>
            <a:r>
              <a:rPr lang="en-US" sz="1700" b="0" i="0" u="none" strike="noStrike" dirty="0">
                <a:effectLst/>
                <a:latin typeface="Tahoma" panose="020B0604030504040204" pitchFamily="34" charset="0"/>
                <a:ea typeface="Tahoma" panose="020B0604030504040204" pitchFamily="34" charset="0"/>
                <a:cs typeface="Tahoma" panose="020B0604030504040204" pitchFamily="34" charset="0"/>
              </a:rPr>
              <a:t>Mel-Frequency Cepstral Coefficient  is another representative way of spectrum of the audio clip, after compressing the frequency. </a:t>
            </a:r>
          </a:p>
          <a:p>
            <a:pPr algn="just">
              <a:spcBef>
                <a:spcPts val="0"/>
              </a:spcBef>
            </a:pPr>
            <a:r>
              <a:rPr lang="en-US" sz="1700" b="0" i="0" u="none" strike="noStrike" dirty="0">
                <a:effectLst/>
                <a:latin typeface="Tahoma" panose="020B0604030504040204" pitchFamily="34" charset="0"/>
                <a:ea typeface="Tahoma" panose="020B0604030504040204" pitchFamily="34" charset="0"/>
                <a:cs typeface="Tahoma" panose="020B0604030504040204" pitchFamily="34" charset="0"/>
              </a:rPr>
              <a:t>Then, apply DCT instead of Taking inverse fast Fourier transform (FFT) because it is most likely perform same as FFT and it is also easy to compute and implement</a:t>
            </a:r>
            <a:r>
              <a:rPr lang="en-US" sz="1700" dirty="0">
                <a:latin typeface="Tahoma" panose="020B0604030504040204" pitchFamily="34" charset="0"/>
                <a:ea typeface="Tahoma" panose="020B0604030504040204" pitchFamily="34" charset="0"/>
                <a:cs typeface="Tahoma" panose="020B0604030504040204" pitchFamily="34" charset="0"/>
              </a:rPr>
              <a:t>.</a:t>
            </a:r>
            <a:endParaRPr lang="en-US" sz="1700" b="0" dirty="0">
              <a:effectLst/>
              <a:latin typeface="Tahoma" panose="020B0604030504040204" pitchFamily="34" charset="0"/>
              <a:ea typeface="Tahoma" panose="020B0604030504040204" pitchFamily="34" charset="0"/>
              <a:cs typeface="Tahoma" panose="020B0604030504040204" pitchFamily="34" charset="0"/>
            </a:endParaRPr>
          </a:p>
          <a:p>
            <a:pPr marL="0" indent="0">
              <a:buNone/>
            </a:pPr>
            <a:br>
              <a:rPr lang="en-US" sz="1700" dirty="0">
                <a:latin typeface="Tahoma" panose="020B0604030504040204" pitchFamily="34" charset="0"/>
                <a:ea typeface="Tahoma" panose="020B0604030504040204" pitchFamily="34" charset="0"/>
                <a:cs typeface="Tahoma" panose="020B0604030504040204" pitchFamily="34" charset="0"/>
              </a:rPr>
            </a:br>
            <a:endParaRPr lang="en-IN" sz="1700" dirty="0">
              <a:latin typeface="Tahoma" panose="020B0604030504040204" pitchFamily="34" charset="0"/>
              <a:ea typeface="Tahoma" panose="020B0604030504040204" pitchFamily="34" charset="0"/>
              <a:cs typeface="Tahoma" panose="020B0604030504040204" pitchFamily="34" charset="0"/>
            </a:endParaRPr>
          </a:p>
        </p:txBody>
      </p:sp>
      <p:sp>
        <p:nvSpPr>
          <p:cNvPr id="2" name="TextBox 1">
            <a:extLst>
              <a:ext uri="{FF2B5EF4-FFF2-40B4-BE49-F238E27FC236}">
                <a16:creationId xmlns:a16="http://schemas.microsoft.com/office/drawing/2014/main" id="{F55AC00C-7094-205C-13B3-453BD7EFCCC1}"/>
              </a:ext>
            </a:extLst>
          </p:cNvPr>
          <p:cNvSpPr txBox="1"/>
          <p:nvPr/>
        </p:nvSpPr>
        <p:spPr>
          <a:xfrm>
            <a:off x="830263" y="343036"/>
            <a:ext cx="5104372" cy="461665"/>
          </a:xfrm>
          <a:prstGeom prst="rect">
            <a:avLst/>
          </a:prstGeom>
          <a:noFill/>
        </p:spPr>
        <p:txBody>
          <a:bodyPr wrap="square" rtlCol="0">
            <a:spAutoFit/>
          </a:bodyPr>
          <a:lstStyle/>
          <a:p>
            <a:r>
              <a:rPr lang="en-IN" sz="2400" b="1" dirty="0">
                <a:solidFill>
                  <a:schemeClr val="accent1"/>
                </a:solidFill>
                <a:latin typeface="+mj-lt"/>
              </a:rPr>
              <a:t>FEATURE EXTRACTION(</a:t>
            </a:r>
            <a:r>
              <a:rPr lang="en-IN" sz="2400" b="1" dirty="0" err="1">
                <a:solidFill>
                  <a:schemeClr val="accent1"/>
                </a:solidFill>
                <a:latin typeface="+mj-lt"/>
              </a:rPr>
              <a:t>Contd</a:t>
            </a:r>
            <a:r>
              <a:rPr lang="en-IN" sz="2400" b="1" dirty="0">
                <a:solidFill>
                  <a:schemeClr val="accent1"/>
                </a:solidFill>
                <a:latin typeface="+mj-lt"/>
              </a:rPr>
              <a:t>…)</a:t>
            </a:r>
            <a:endParaRPr lang="en-IN" sz="2400" b="1" dirty="0">
              <a:latin typeface="+mj-lt"/>
            </a:endParaRPr>
          </a:p>
        </p:txBody>
      </p:sp>
    </p:spTree>
    <p:extLst>
      <p:ext uri="{BB962C8B-B14F-4D97-AF65-F5344CB8AC3E}">
        <p14:creationId xmlns:p14="http://schemas.microsoft.com/office/powerpoint/2010/main" val="24155040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1457E-9A38-43C3-AE40-DBD9B5462797}"/>
              </a:ext>
            </a:extLst>
          </p:cNvPr>
          <p:cNvSpPr>
            <a:spLocks noGrp="1"/>
          </p:cNvSpPr>
          <p:nvPr>
            <p:ph type="title"/>
          </p:nvPr>
        </p:nvSpPr>
        <p:spPr>
          <a:xfrm>
            <a:off x="830269" y="276297"/>
            <a:ext cx="10523531" cy="583800"/>
          </a:xfrm>
        </p:spPr>
        <p:txBody>
          <a:bodyPr/>
          <a:lstStyle/>
          <a:p>
            <a:r>
              <a:rPr lang="en-IN" dirty="0">
                <a:solidFill>
                  <a:schemeClr val="accent1"/>
                </a:solidFill>
              </a:rPr>
              <a:t>TRAINING MODULE</a:t>
            </a:r>
          </a:p>
        </p:txBody>
      </p:sp>
      <p:sp>
        <p:nvSpPr>
          <p:cNvPr id="3" name="Content Placeholder 2">
            <a:extLst>
              <a:ext uri="{FF2B5EF4-FFF2-40B4-BE49-F238E27FC236}">
                <a16:creationId xmlns:a16="http://schemas.microsoft.com/office/drawing/2014/main" id="{8D7DAFD3-D9CE-447A-85FF-96EC5CC82D3B}"/>
              </a:ext>
            </a:extLst>
          </p:cNvPr>
          <p:cNvSpPr>
            <a:spLocks noGrp="1"/>
          </p:cNvSpPr>
          <p:nvPr>
            <p:ph sz="quarter" idx="10"/>
          </p:nvPr>
        </p:nvSpPr>
        <p:spPr>
          <a:xfrm>
            <a:off x="822320" y="1141319"/>
            <a:ext cx="10531474" cy="5547960"/>
          </a:xfrm>
        </p:spPr>
        <p:txBody>
          <a:bodyPr>
            <a:normAutofit/>
          </a:bodyPr>
          <a:lstStyle/>
          <a:p>
            <a:pPr algn="just" rtl="0">
              <a:spcBef>
                <a:spcPts val="2400"/>
              </a:spcBef>
            </a:pP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For the CNN model, we had used the Adam optimizer for training the model.</a:t>
            </a:r>
          </a:p>
          <a:p>
            <a:pPr algn="just" rtl="0">
              <a:spcBef>
                <a:spcPts val="2400"/>
              </a:spcBef>
            </a:pP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dirty="0" err="1">
                <a:latin typeface="Tahoma" panose="020B0604030504040204" pitchFamily="34" charset="0"/>
                <a:ea typeface="Tahoma" panose="020B0604030504040204" pitchFamily="34" charset="0"/>
                <a:cs typeface="Tahoma" panose="020B0604030504040204" pitchFamily="34" charset="0"/>
              </a:rPr>
              <a:t>Keras</a:t>
            </a:r>
            <a:r>
              <a:rPr lang="en-US" sz="1600" dirty="0">
                <a:latin typeface="Tahoma" panose="020B0604030504040204" pitchFamily="34" charset="0"/>
                <a:ea typeface="Tahoma" panose="020B0604030504040204" pitchFamily="34" charset="0"/>
                <a:cs typeface="Tahoma" panose="020B0604030504040204" pitchFamily="34" charset="0"/>
              </a:rPr>
              <a:t> is an open-source software library that provides a Python interface for artificial neural networks.</a:t>
            </a:r>
          </a:p>
          <a:p>
            <a:pPr algn="just" rtl="0">
              <a:spcBef>
                <a:spcPts val="2400"/>
              </a:spcBef>
            </a:pP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 The epoch that was chosen for the training model is 700.</a:t>
            </a:r>
          </a:p>
          <a:p>
            <a:pPr algn="just" rtl="0">
              <a:spcBef>
                <a:spcPts val="2400"/>
              </a:spcBef>
            </a:pP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All of the hidden dense layers are using the RELU activation function and the output layer uses the </a:t>
            </a:r>
            <a:r>
              <a:rPr lang="en-US" sz="1600" b="0" i="0" u="none" strike="noStrike" dirty="0" err="1">
                <a:effectLst/>
                <a:latin typeface="Tahoma" panose="020B0604030504040204" pitchFamily="34" charset="0"/>
                <a:ea typeface="Tahoma" panose="020B0604030504040204" pitchFamily="34" charset="0"/>
                <a:cs typeface="Tahoma" panose="020B0604030504040204" pitchFamily="34" charset="0"/>
              </a:rPr>
              <a:t>softmax</a:t>
            </a: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 function. </a:t>
            </a:r>
          </a:p>
          <a:p>
            <a:pPr algn="just" rtl="0">
              <a:spcBef>
                <a:spcPts val="2400"/>
              </a:spcBef>
            </a:pP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Dropout is used to prevent overfitting.</a:t>
            </a:r>
          </a:p>
          <a:p>
            <a:pPr algn="just" rtl="0">
              <a:spcBef>
                <a:spcPts val="2400"/>
              </a:spcBef>
            </a:pP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Here ,we are using 4 models for training purpose.</a:t>
            </a:r>
            <a:endParaRPr lang="en-IN" sz="1600" i="0" dirty="0">
              <a:effectLst/>
              <a:latin typeface="Tahoma" panose="020B0604030504040204" pitchFamily="34" charset="0"/>
              <a:ea typeface="Tahoma" panose="020B0604030504040204" pitchFamily="34" charset="0"/>
              <a:cs typeface="Tahoma" panose="020B0604030504040204" pitchFamily="34" charset="0"/>
            </a:endParaRPr>
          </a:p>
          <a:p>
            <a:pPr marL="0" indent="0" algn="just" rtl="0">
              <a:spcBef>
                <a:spcPts val="2400"/>
              </a:spcBef>
              <a:buNone/>
            </a:pPr>
            <a:endParaRPr lang="en-IN" sz="1600" i="0" dirty="0">
              <a:effectLst/>
              <a:latin typeface="Tahoma" panose="020B0604030504040204" pitchFamily="34" charset="0"/>
              <a:ea typeface="Tahoma" panose="020B0604030504040204" pitchFamily="34" charset="0"/>
              <a:cs typeface="Tahoma" panose="020B0604030504040204" pitchFamily="34" charset="0"/>
            </a:endParaRPr>
          </a:p>
          <a:p>
            <a:pPr algn="just" rtl="0">
              <a:spcBef>
                <a:spcPts val="2400"/>
              </a:spcBef>
            </a:pPr>
            <a:endParaRPr lang="en-IN" sz="1700" i="0" dirty="0">
              <a:effectLst/>
              <a:latin typeface="arial" panose="020B0604020202020204" pitchFamily="34" charset="0"/>
            </a:endParaRPr>
          </a:p>
          <a:p>
            <a:pPr algn="just" rtl="0">
              <a:spcBef>
                <a:spcPts val="2400"/>
              </a:spcBef>
            </a:pPr>
            <a:endParaRPr lang="en-IN" sz="1700" dirty="0">
              <a:latin typeface="arial" panose="020B0604020202020204" pitchFamily="34" charset="0"/>
              <a:ea typeface="Tahoma" panose="020B0604030504040204" pitchFamily="34" charset="0"/>
              <a:cs typeface="Tahoma" panose="020B0604030504040204" pitchFamily="34" charset="0"/>
            </a:endParaRPr>
          </a:p>
          <a:p>
            <a:pPr algn="just" rtl="0">
              <a:spcBef>
                <a:spcPts val="2400"/>
              </a:spcBef>
            </a:pPr>
            <a:endParaRPr lang="en-IN" sz="17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22569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E067D-1998-4CBC-94A6-4B2038D6E593}"/>
              </a:ext>
            </a:extLst>
          </p:cNvPr>
          <p:cNvSpPr>
            <a:spLocks noGrp="1"/>
          </p:cNvSpPr>
          <p:nvPr>
            <p:ph type="title"/>
          </p:nvPr>
        </p:nvSpPr>
        <p:spPr>
          <a:xfrm>
            <a:off x="830269" y="285262"/>
            <a:ext cx="10523531" cy="583800"/>
          </a:xfrm>
        </p:spPr>
        <p:txBody>
          <a:bodyPr/>
          <a:lstStyle/>
          <a:p>
            <a:r>
              <a:rPr lang="en-IN" dirty="0">
                <a:solidFill>
                  <a:schemeClr val="accent1"/>
                </a:solidFill>
              </a:rPr>
              <a:t>TESTING MODULE</a:t>
            </a:r>
          </a:p>
        </p:txBody>
      </p:sp>
      <p:sp>
        <p:nvSpPr>
          <p:cNvPr id="4" name="Rectangle 1">
            <a:extLst>
              <a:ext uri="{FF2B5EF4-FFF2-40B4-BE49-F238E27FC236}">
                <a16:creationId xmlns:a16="http://schemas.microsoft.com/office/drawing/2014/main" id="{11C63BD4-8924-4B12-A6CB-2B710F9846DF}"/>
              </a:ext>
            </a:extLst>
          </p:cNvPr>
          <p:cNvSpPr>
            <a:spLocks noGrp="1" noChangeArrowheads="1"/>
          </p:cNvSpPr>
          <p:nvPr>
            <p:ph sz="quarter" idx="10"/>
          </p:nvPr>
        </p:nvSpPr>
        <p:spPr bwMode="auto">
          <a:xfrm>
            <a:off x="830269" y="1123707"/>
            <a:ext cx="11030037" cy="4062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just">
              <a:buClrTx/>
            </a:pPr>
            <a:r>
              <a:rPr kumimoji="0" lang="en-US" altLang="en-US" sz="1600" b="0" i="0" u="none" strike="noStrike" cap="none" normalizeH="0" baseline="0" dirty="0">
                <a:ln>
                  <a:noFill/>
                </a:ln>
                <a:solidFill>
                  <a:srgbClr val="FF0000"/>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600" b="0" i="0" u="none" strike="noStrike" cap="none" normalizeH="0" baseline="0" dirty="0">
                <a:ln>
                  <a:noFill/>
                </a:ln>
                <a:solidFill>
                  <a:schemeClr val="bg2"/>
                </a:solidFill>
                <a:effectLst/>
                <a:latin typeface="Tahoma" panose="020B0604030504040204" pitchFamily="34" charset="0"/>
                <a:ea typeface="Tahoma" panose="020B0604030504040204" pitchFamily="34" charset="0"/>
                <a:cs typeface="Tahoma" panose="020B0604030504040204" pitchFamily="34" charset="0"/>
              </a:rPr>
              <a:t>In machine learning, model testing is referred to as the process where the performance of a fully trained model is evaluated on a testing set. The testing set consisting of a set of testing samples should be separated from the both training and validation sets, but it should follow the same probability distribution as the training set.</a:t>
            </a:r>
          </a:p>
          <a:p>
            <a:pPr algn="just">
              <a:buClrTx/>
            </a:pPr>
            <a:endParaRPr kumimoji="0" lang="en-US" altLang="en-US" sz="1600" b="0" i="0" u="none" strike="noStrike" cap="none" normalizeH="0" baseline="0" dirty="0">
              <a:ln>
                <a:noFill/>
              </a:ln>
              <a:solidFill>
                <a:srgbClr val="FF0000"/>
              </a:solidFill>
              <a:effectLst/>
              <a:latin typeface="Tahoma" panose="020B0604030504040204" pitchFamily="34" charset="0"/>
              <a:ea typeface="Tahoma" panose="020B0604030504040204" pitchFamily="34" charset="0"/>
              <a:cs typeface="Tahoma" panose="020B0604030504040204" pitchFamily="34" charset="0"/>
            </a:endParaRPr>
          </a:p>
          <a:p>
            <a:pPr algn="just">
              <a:buClrTx/>
            </a:pPr>
            <a:r>
              <a:rPr kumimoji="0" lang="en-US" altLang="en-US" sz="1600" b="0" i="0" u="none" strike="noStrike" cap="none" normalizeH="0" baseline="0" dirty="0">
                <a:ln>
                  <a:noFill/>
                </a:ln>
                <a:solidFill>
                  <a:schemeClr val="accent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600" b="0" i="0" u="none" strike="noStrike" cap="none" normalizeH="0" baseline="0" dirty="0">
                <a:ln>
                  <a:noFill/>
                </a:ln>
                <a:solidFill>
                  <a:schemeClr val="bg2"/>
                </a:solidFill>
                <a:effectLst/>
                <a:latin typeface="Tahoma" panose="020B0604030504040204" pitchFamily="34" charset="0"/>
                <a:ea typeface="Tahoma" panose="020B0604030504040204" pitchFamily="34" charset="0"/>
                <a:cs typeface="Tahoma" panose="020B0604030504040204" pitchFamily="34" charset="0"/>
              </a:rPr>
              <a:t>Each</a:t>
            </a:r>
            <a:r>
              <a:rPr kumimoji="0" lang="en-US" altLang="en-US" sz="1600" b="0" i="0" u="none" strike="noStrike" cap="none" normalizeH="0" baseline="0" dirty="0">
                <a:ln>
                  <a:noFill/>
                </a:ln>
                <a:solidFill>
                  <a:srgbClr val="FF0000"/>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600" b="0" i="0" u="none" strike="noStrike" cap="none" normalizeH="0" baseline="0" dirty="0">
                <a:ln>
                  <a:noFill/>
                </a:ln>
                <a:solidFill>
                  <a:schemeClr val="bg2"/>
                </a:solidFill>
                <a:effectLst/>
                <a:latin typeface="Tahoma" panose="020B0604030504040204" pitchFamily="34" charset="0"/>
                <a:ea typeface="Tahoma" panose="020B0604030504040204" pitchFamily="34" charset="0"/>
                <a:cs typeface="Tahoma" panose="020B0604030504040204" pitchFamily="34" charset="0"/>
              </a:rPr>
              <a:t>testing sample has a known value of the target. Based on the comparison</a:t>
            </a:r>
            <a:r>
              <a:rPr kumimoji="0" lang="en-US" altLang="en-US" sz="1600" b="0" i="0" u="none" strike="noStrike" cap="none" normalizeH="0" dirty="0">
                <a:ln>
                  <a:noFill/>
                </a:ln>
                <a:solidFill>
                  <a:schemeClr val="bg2"/>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600" b="0" i="0" u="none" strike="noStrike" cap="none" normalizeH="0" baseline="0" dirty="0">
                <a:ln>
                  <a:noFill/>
                </a:ln>
                <a:solidFill>
                  <a:schemeClr val="bg2"/>
                </a:solidFill>
                <a:effectLst/>
                <a:latin typeface="Tahoma" panose="020B0604030504040204" pitchFamily="34" charset="0"/>
                <a:ea typeface="Tahoma" panose="020B0604030504040204" pitchFamily="34" charset="0"/>
                <a:cs typeface="Tahoma" panose="020B0604030504040204" pitchFamily="34" charset="0"/>
              </a:rPr>
              <a:t>of the model’s</a:t>
            </a:r>
            <a:r>
              <a:rPr kumimoji="0" lang="en-US" altLang="en-US" sz="1600" b="0" i="0" u="none" strike="noStrike" cap="none" normalizeH="0" dirty="0">
                <a:ln>
                  <a:noFill/>
                </a:ln>
                <a:solidFill>
                  <a:schemeClr val="bg2"/>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600" b="0" i="0" u="none" strike="noStrike" cap="none" normalizeH="0" baseline="0" dirty="0">
                <a:ln>
                  <a:noFill/>
                </a:ln>
                <a:solidFill>
                  <a:schemeClr val="bg2"/>
                </a:solidFill>
                <a:effectLst/>
                <a:latin typeface="Tahoma" panose="020B0604030504040204" pitchFamily="34" charset="0"/>
                <a:ea typeface="Tahoma" panose="020B0604030504040204" pitchFamily="34" charset="0"/>
                <a:cs typeface="Tahoma" panose="020B0604030504040204" pitchFamily="34" charset="0"/>
              </a:rPr>
              <a:t>predicted value.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nSpc>
                <a:spcPct val="100000"/>
              </a:lnSpc>
              <a:buClrTx/>
            </a:pPr>
            <a:endParaRPr lang="en-US" altLang="en-US" sz="1800" dirty="0"/>
          </a:p>
          <a:p>
            <a:pPr>
              <a:lnSpc>
                <a:spcPct val="100000"/>
              </a:lnSpc>
              <a:buClr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indent="0">
              <a:lnSpc>
                <a:spcPct val="100000"/>
              </a:lnSpc>
              <a:buClrTx/>
              <a:buNone/>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324983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46560-4F06-4E4D-8CB6-F89511F674D9}"/>
              </a:ext>
            </a:extLst>
          </p:cNvPr>
          <p:cNvSpPr>
            <a:spLocks noGrp="1"/>
          </p:cNvSpPr>
          <p:nvPr>
            <p:ph type="title"/>
          </p:nvPr>
        </p:nvSpPr>
        <p:spPr>
          <a:xfrm>
            <a:off x="830269" y="226648"/>
            <a:ext cx="10523531" cy="583800"/>
          </a:xfrm>
        </p:spPr>
        <p:txBody>
          <a:bodyPr/>
          <a:lstStyle/>
          <a:p>
            <a:r>
              <a:rPr lang="en-IN" dirty="0">
                <a:solidFill>
                  <a:schemeClr val="accent1"/>
                </a:solidFill>
              </a:rPr>
              <a:t>PREDICTION MODULE</a:t>
            </a:r>
          </a:p>
        </p:txBody>
      </p:sp>
      <p:sp>
        <p:nvSpPr>
          <p:cNvPr id="3" name="Content Placeholder 2">
            <a:extLst>
              <a:ext uri="{FF2B5EF4-FFF2-40B4-BE49-F238E27FC236}">
                <a16:creationId xmlns:a16="http://schemas.microsoft.com/office/drawing/2014/main" id="{7934159E-03FD-4C29-876D-C709E66DF540}"/>
              </a:ext>
            </a:extLst>
          </p:cNvPr>
          <p:cNvSpPr>
            <a:spLocks noGrp="1"/>
          </p:cNvSpPr>
          <p:nvPr>
            <p:ph sz="quarter" idx="10"/>
          </p:nvPr>
        </p:nvSpPr>
        <p:spPr/>
        <p:txBody>
          <a:bodyPr>
            <a:normAutofit/>
          </a:bodyPr>
          <a:lstStyle/>
          <a:p>
            <a:r>
              <a:rPr lang="en-US" sz="1700" i="0" dirty="0">
                <a:effectLst/>
                <a:latin typeface="Tahoma" panose="020B0604030504040204" pitchFamily="34" charset="0"/>
                <a:ea typeface="Tahoma" panose="020B0604030504040204" pitchFamily="34" charset="0"/>
                <a:cs typeface="Tahoma" panose="020B0604030504040204" pitchFamily="34" charset="0"/>
              </a:rPr>
              <a:t>Predictive modeling is used to predict future events or outcomes by analyzing patterns in a given set of input data.</a:t>
            </a:r>
          </a:p>
          <a:p>
            <a:r>
              <a:rPr lang="en-US" sz="1700" i="0" u="none" strike="noStrike" dirty="0">
                <a:effectLst/>
                <a:latin typeface="Tahoma" panose="020B0604030504040204" pitchFamily="34" charset="0"/>
                <a:ea typeface="Tahoma" panose="020B0604030504040204" pitchFamily="34" charset="0"/>
                <a:cs typeface="Tahoma" panose="020B0604030504040204" pitchFamily="34" charset="0"/>
              </a:rPr>
              <a:t>The accuracy we achieved for the test set is 92.44 percent which is very decent.</a:t>
            </a:r>
            <a:endParaRPr lang="en-IN" sz="17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816179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1948F-9010-09DE-3E20-430B5115BE15}"/>
              </a:ext>
            </a:extLst>
          </p:cNvPr>
          <p:cNvSpPr>
            <a:spLocks noGrp="1"/>
          </p:cNvSpPr>
          <p:nvPr>
            <p:ph type="title"/>
          </p:nvPr>
        </p:nvSpPr>
        <p:spPr>
          <a:xfrm>
            <a:off x="830269" y="275783"/>
            <a:ext cx="10523531" cy="583800"/>
          </a:xfrm>
        </p:spPr>
        <p:txBody>
          <a:bodyPr/>
          <a:lstStyle/>
          <a:p>
            <a:r>
              <a:rPr lang="en-IN" dirty="0">
                <a:solidFill>
                  <a:srgbClr val="FF0000"/>
                </a:solidFill>
                <a:cs typeface="Times New Roman" panose="02020603050405020304" pitchFamily="18" charset="0"/>
              </a:rPr>
              <a:t>IMPLEMENTATION</a:t>
            </a:r>
          </a:p>
        </p:txBody>
      </p:sp>
      <p:pic>
        <p:nvPicPr>
          <p:cNvPr id="32" name="Content Placeholder 31">
            <a:extLst>
              <a:ext uri="{FF2B5EF4-FFF2-40B4-BE49-F238E27FC236}">
                <a16:creationId xmlns:a16="http://schemas.microsoft.com/office/drawing/2014/main" id="{18F26E07-D44C-7405-ADEA-61658FF918D8}"/>
              </a:ext>
            </a:extLst>
          </p:cNvPr>
          <p:cNvPicPr>
            <a:picLocks noGrp="1" noChangeAspect="1"/>
          </p:cNvPicPr>
          <p:nvPr>
            <p:ph sz="quarter" idx="10"/>
          </p:nvPr>
        </p:nvPicPr>
        <p:blipFill>
          <a:blip r:embed="rId2"/>
          <a:stretch>
            <a:fillRect/>
          </a:stretch>
        </p:blipFill>
        <p:spPr>
          <a:xfrm>
            <a:off x="2167550" y="1407612"/>
            <a:ext cx="7856901" cy="4214225"/>
          </a:xfrm>
        </p:spPr>
      </p:pic>
    </p:spTree>
    <p:extLst>
      <p:ext uri="{BB962C8B-B14F-4D97-AF65-F5344CB8AC3E}">
        <p14:creationId xmlns:p14="http://schemas.microsoft.com/office/powerpoint/2010/main" val="1135066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787DA37-57E9-6089-C490-96E8B732D4C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22045" y="1644592"/>
            <a:ext cx="5832475" cy="2230755"/>
          </a:xfrm>
          <a:prstGeom prst="rect">
            <a:avLst/>
          </a:prstGeom>
          <a:noFill/>
          <a:ln>
            <a:noFill/>
          </a:ln>
        </p:spPr>
      </p:pic>
      <p:pic>
        <p:nvPicPr>
          <p:cNvPr id="5" name="Content Placeholder 3">
            <a:extLst>
              <a:ext uri="{FF2B5EF4-FFF2-40B4-BE49-F238E27FC236}">
                <a16:creationId xmlns:a16="http://schemas.microsoft.com/office/drawing/2014/main" id="{D4FEBF6D-126E-A3A5-B990-645142698F53}"/>
              </a:ext>
            </a:extLst>
          </p:cNvPr>
          <p:cNvPicPr>
            <a:picLocks noGrp="1" noChangeAspect="1"/>
          </p:cNvPicPr>
          <p:nvPr>
            <p:ph sz="quarter" idx="10"/>
          </p:nvPr>
        </p:nvPicPr>
        <p:blipFill>
          <a:blip r:embed="rId3">
            <a:extLst>
              <a:ext uri="{28A0092B-C50C-407E-A947-70E740481C1C}">
                <a14:useLocalDpi xmlns:a14="http://schemas.microsoft.com/office/drawing/2010/main" val="0"/>
              </a:ext>
            </a:extLst>
          </a:blip>
          <a:srcRect/>
          <a:stretch>
            <a:fillRect/>
          </a:stretch>
        </p:blipFill>
        <p:spPr bwMode="auto">
          <a:xfrm>
            <a:off x="7985829" y="1214286"/>
            <a:ext cx="3589331" cy="3749365"/>
          </a:xfrm>
          <a:prstGeom prst="rect">
            <a:avLst/>
          </a:prstGeom>
          <a:noFill/>
          <a:ln>
            <a:noFill/>
          </a:ln>
        </p:spPr>
      </p:pic>
      <p:sp>
        <p:nvSpPr>
          <p:cNvPr id="2" name="TextBox 1">
            <a:extLst>
              <a:ext uri="{FF2B5EF4-FFF2-40B4-BE49-F238E27FC236}">
                <a16:creationId xmlns:a16="http://schemas.microsoft.com/office/drawing/2014/main" id="{8B9B8AEB-76B0-1E24-58F1-7B2D36025486}"/>
              </a:ext>
            </a:extLst>
          </p:cNvPr>
          <p:cNvSpPr txBox="1"/>
          <p:nvPr/>
        </p:nvSpPr>
        <p:spPr>
          <a:xfrm>
            <a:off x="732398" y="366573"/>
            <a:ext cx="4453684" cy="461665"/>
          </a:xfrm>
          <a:prstGeom prst="rect">
            <a:avLst/>
          </a:prstGeom>
          <a:noFill/>
        </p:spPr>
        <p:txBody>
          <a:bodyPr wrap="square" rtlCol="0">
            <a:spAutoFit/>
          </a:bodyPr>
          <a:lstStyle/>
          <a:p>
            <a:r>
              <a:rPr lang="en-IN" sz="2400" b="1" dirty="0">
                <a:solidFill>
                  <a:srgbClr val="FF0000"/>
                </a:solidFill>
                <a:latin typeface="+mj-lt"/>
              </a:rPr>
              <a:t>IMPORTING DATASET</a:t>
            </a:r>
          </a:p>
        </p:txBody>
      </p:sp>
    </p:spTree>
    <p:extLst>
      <p:ext uri="{BB962C8B-B14F-4D97-AF65-F5344CB8AC3E}">
        <p14:creationId xmlns:p14="http://schemas.microsoft.com/office/powerpoint/2010/main" val="3339658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ECAE39-F137-D882-119A-6281B584F76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7518" y="1546542"/>
            <a:ext cx="8485094" cy="2187258"/>
          </a:xfrm>
          <a:prstGeom prst="rect">
            <a:avLst/>
          </a:prstGeom>
          <a:noFill/>
          <a:ln>
            <a:noFill/>
          </a:ln>
        </p:spPr>
      </p:pic>
      <p:sp>
        <p:nvSpPr>
          <p:cNvPr id="3" name="TextBox 2">
            <a:extLst>
              <a:ext uri="{FF2B5EF4-FFF2-40B4-BE49-F238E27FC236}">
                <a16:creationId xmlns:a16="http://schemas.microsoft.com/office/drawing/2014/main" id="{91D778B5-777B-4E5F-8955-977385B42E6E}"/>
              </a:ext>
            </a:extLst>
          </p:cNvPr>
          <p:cNvSpPr txBox="1"/>
          <p:nvPr/>
        </p:nvSpPr>
        <p:spPr>
          <a:xfrm>
            <a:off x="757518" y="331823"/>
            <a:ext cx="3608294" cy="461665"/>
          </a:xfrm>
          <a:prstGeom prst="rect">
            <a:avLst/>
          </a:prstGeom>
          <a:noFill/>
        </p:spPr>
        <p:txBody>
          <a:bodyPr wrap="square" rtlCol="0">
            <a:spAutoFit/>
          </a:bodyPr>
          <a:lstStyle/>
          <a:p>
            <a:r>
              <a:rPr lang="en-IN" sz="2400" b="1" dirty="0">
                <a:solidFill>
                  <a:srgbClr val="FF0000"/>
                </a:solidFill>
                <a:latin typeface="+mj-lt"/>
              </a:rPr>
              <a:t>DATASET</a:t>
            </a:r>
            <a:endParaRPr lang="en-IN" sz="2400" b="1" dirty="0"/>
          </a:p>
        </p:txBody>
      </p:sp>
    </p:spTree>
    <p:extLst>
      <p:ext uri="{BB962C8B-B14F-4D97-AF65-F5344CB8AC3E}">
        <p14:creationId xmlns:p14="http://schemas.microsoft.com/office/powerpoint/2010/main" val="2705150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830263" y="1266516"/>
            <a:ext cx="10532281" cy="4981884"/>
          </a:xfrm>
        </p:spPr>
        <p:txBody>
          <a:bodyPr>
            <a:noAutofit/>
          </a:bodyPr>
          <a:lstStyle/>
          <a:p>
            <a:r>
              <a:rPr lang="en-IN" altLang="ja-JP" sz="1600" dirty="0">
                <a:latin typeface="Tahoma" panose="020B0604030504040204" pitchFamily="34" charset="0"/>
                <a:ea typeface="Tahoma" panose="020B0604030504040204" pitchFamily="34" charset="0"/>
                <a:cs typeface="Tahoma" panose="020B0604030504040204" pitchFamily="34" charset="0"/>
              </a:rPr>
              <a:t>Introduction</a:t>
            </a:r>
          </a:p>
          <a:p>
            <a:r>
              <a:rPr lang="en-IN" altLang="ja-JP" sz="1600" dirty="0">
                <a:latin typeface="Tahoma" panose="020B0604030504040204" pitchFamily="34" charset="0"/>
                <a:ea typeface="Tahoma" panose="020B0604030504040204" pitchFamily="34" charset="0"/>
                <a:cs typeface="Tahoma" panose="020B0604030504040204" pitchFamily="34" charset="0"/>
              </a:rPr>
              <a:t>Literature Survey</a:t>
            </a:r>
          </a:p>
          <a:p>
            <a:r>
              <a:rPr lang="en-IN" altLang="ja-JP" sz="1600" dirty="0">
                <a:latin typeface="Tahoma" panose="020B0604030504040204" pitchFamily="34" charset="0"/>
                <a:ea typeface="Tahoma" panose="020B0604030504040204" pitchFamily="34" charset="0"/>
                <a:cs typeface="Tahoma" panose="020B0604030504040204" pitchFamily="34" charset="0"/>
              </a:rPr>
              <a:t>Problem Statement</a:t>
            </a:r>
          </a:p>
          <a:p>
            <a:r>
              <a:rPr lang="en-IN" altLang="ja-JP" sz="1600" dirty="0">
                <a:latin typeface="Tahoma" panose="020B0604030504040204" pitchFamily="34" charset="0"/>
                <a:ea typeface="Tahoma" panose="020B0604030504040204" pitchFamily="34" charset="0"/>
                <a:cs typeface="Tahoma" panose="020B0604030504040204" pitchFamily="34" charset="0"/>
              </a:rPr>
              <a:t>Objective</a:t>
            </a:r>
          </a:p>
          <a:p>
            <a:r>
              <a:rPr lang="en-IN" altLang="ja-JP" sz="1600" dirty="0">
                <a:latin typeface="Tahoma" panose="020B0604030504040204" pitchFamily="34" charset="0"/>
                <a:ea typeface="Tahoma" panose="020B0604030504040204" pitchFamily="34" charset="0"/>
                <a:cs typeface="Tahoma" panose="020B0604030504040204" pitchFamily="34" charset="0"/>
              </a:rPr>
              <a:t>System Architecture</a:t>
            </a:r>
          </a:p>
          <a:p>
            <a:r>
              <a:rPr lang="en-IN" altLang="ja-JP" sz="1600" dirty="0">
                <a:latin typeface="Tahoma" panose="020B0604030504040204" pitchFamily="34" charset="0"/>
                <a:ea typeface="Tahoma" panose="020B0604030504040204" pitchFamily="34" charset="0"/>
                <a:cs typeface="Tahoma" panose="020B0604030504040204" pitchFamily="34" charset="0"/>
              </a:rPr>
              <a:t>List of Modules</a:t>
            </a:r>
          </a:p>
          <a:p>
            <a:r>
              <a:rPr lang="en-IN" altLang="ja-JP" sz="1600" dirty="0">
                <a:latin typeface="Tahoma" panose="020B0604030504040204" pitchFamily="34" charset="0"/>
                <a:ea typeface="Tahoma" panose="020B0604030504040204" pitchFamily="34" charset="0"/>
                <a:cs typeface="Tahoma" panose="020B0604030504040204" pitchFamily="34" charset="0"/>
              </a:rPr>
              <a:t>Evaluation Metrics</a:t>
            </a:r>
          </a:p>
          <a:p>
            <a:r>
              <a:rPr lang="en-IN" altLang="ja-JP" sz="1600" dirty="0">
                <a:latin typeface="Tahoma" panose="020B0604030504040204" pitchFamily="34" charset="0"/>
                <a:ea typeface="Tahoma" panose="020B0604030504040204" pitchFamily="34" charset="0"/>
                <a:cs typeface="Tahoma" panose="020B0604030504040204" pitchFamily="34" charset="0"/>
              </a:rPr>
              <a:t>Reference</a:t>
            </a:r>
            <a:endParaRPr lang="ja-JP" altLang="en-US" sz="1600" dirty="0">
              <a:latin typeface="Tahoma" panose="020B0604030504040204" pitchFamily="34" charset="0"/>
              <a:cs typeface="Tahoma" panose="020B0604030504040204" pitchFamily="34" charset="0"/>
            </a:endParaRPr>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a:normAutofit/>
          </a:bodyPr>
          <a:lstStyle/>
          <a:p>
            <a:r>
              <a:rPr lang="en" sz="2400" dirty="0">
                <a:solidFill>
                  <a:schemeClr val="accent1"/>
                </a:solidFill>
              </a:rPr>
              <a:t>TABLE OF CONTENTS</a:t>
            </a:r>
            <a:endParaRPr lang="en-US" dirty="0"/>
          </a:p>
        </p:txBody>
      </p:sp>
    </p:spTree>
    <p:extLst>
      <p:ext uri="{BB962C8B-B14F-4D97-AF65-F5344CB8AC3E}">
        <p14:creationId xmlns:p14="http://schemas.microsoft.com/office/powerpoint/2010/main" val="20379365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615B16-A79B-3EC7-F1DA-3F02D23A6FE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06475" y="1348459"/>
            <a:ext cx="4696460" cy="5007517"/>
          </a:xfrm>
          <a:prstGeom prst="rect">
            <a:avLst/>
          </a:prstGeom>
          <a:noFill/>
          <a:ln>
            <a:noFill/>
          </a:ln>
        </p:spPr>
      </p:pic>
      <p:sp>
        <p:nvSpPr>
          <p:cNvPr id="2" name="TextBox 1">
            <a:extLst>
              <a:ext uri="{FF2B5EF4-FFF2-40B4-BE49-F238E27FC236}">
                <a16:creationId xmlns:a16="http://schemas.microsoft.com/office/drawing/2014/main" id="{690D1DE2-28DE-0AA1-28A7-25208E861947}"/>
              </a:ext>
            </a:extLst>
          </p:cNvPr>
          <p:cNvSpPr txBox="1"/>
          <p:nvPr/>
        </p:nvSpPr>
        <p:spPr>
          <a:xfrm>
            <a:off x="721658" y="340659"/>
            <a:ext cx="2640106" cy="461665"/>
          </a:xfrm>
          <a:prstGeom prst="rect">
            <a:avLst/>
          </a:prstGeom>
          <a:noFill/>
        </p:spPr>
        <p:txBody>
          <a:bodyPr wrap="square" rtlCol="0">
            <a:spAutoFit/>
          </a:bodyPr>
          <a:lstStyle/>
          <a:p>
            <a:r>
              <a:rPr lang="en-IN" sz="2400" b="1" dirty="0">
                <a:solidFill>
                  <a:srgbClr val="FF0000"/>
                </a:solidFill>
                <a:latin typeface="+mj-lt"/>
                <a:ea typeface="Malgun Gothic" panose="020B0503020000020004" pitchFamily="34" charset="-127"/>
              </a:rPr>
              <a:t>DATASET SHAPE</a:t>
            </a:r>
          </a:p>
        </p:txBody>
      </p:sp>
    </p:spTree>
    <p:extLst>
      <p:ext uri="{BB962C8B-B14F-4D97-AF65-F5344CB8AC3E}">
        <p14:creationId xmlns:p14="http://schemas.microsoft.com/office/powerpoint/2010/main" val="2864332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1F9037-5386-51EE-B046-1369F8825D1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45839" y="2151062"/>
            <a:ext cx="5555615" cy="2555875"/>
          </a:xfrm>
          <a:prstGeom prst="rect">
            <a:avLst/>
          </a:prstGeom>
          <a:noFill/>
          <a:ln>
            <a:noFill/>
          </a:ln>
        </p:spPr>
      </p:pic>
      <p:sp>
        <p:nvSpPr>
          <p:cNvPr id="2" name="TextBox 1">
            <a:extLst>
              <a:ext uri="{FF2B5EF4-FFF2-40B4-BE49-F238E27FC236}">
                <a16:creationId xmlns:a16="http://schemas.microsoft.com/office/drawing/2014/main" id="{853A9122-C36D-59CC-9256-1A9E477C6BF4}"/>
              </a:ext>
            </a:extLst>
          </p:cNvPr>
          <p:cNvSpPr txBox="1"/>
          <p:nvPr/>
        </p:nvSpPr>
        <p:spPr>
          <a:xfrm>
            <a:off x="748552" y="394446"/>
            <a:ext cx="5096436" cy="446276"/>
          </a:xfrm>
          <a:prstGeom prst="rect">
            <a:avLst/>
          </a:prstGeom>
          <a:noFill/>
        </p:spPr>
        <p:txBody>
          <a:bodyPr wrap="square" rtlCol="0">
            <a:spAutoFit/>
          </a:bodyPr>
          <a:lstStyle/>
          <a:p>
            <a:r>
              <a:rPr lang="en-IN" sz="2300" b="1" dirty="0">
                <a:solidFill>
                  <a:srgbClr val="FF0000"/>
                </a:solidFill>
                <a:latin typeface="+mj-lt"/>
              </a:rPr>
              <a:t>SAMPLE AUDIO FILE</a:t>
            </a:r>
            <a:r>
              <a:rPr lang="en-IN" dirty="0">
                <a:latin typeface="+mj-lt"/>
              </a:rPr>
              <a:t>H</a:t>
            </a:r>
          </a:p>
        </p:txBody>
      </p:sp>
    </p:spTree>
    <p:extLst>
      <p:ext uri="{BB962C8B-B14F-4D97-AF65-F5344CB8AC3E}">
        <p14:creationId xmlns:p14="http://schemas.microsoft.com/office/powerpoint/2010/main" val="23158835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a:xfrm>
            <a:off x="830269" y="330085"/>
            <a:ext cx="10523531" cy="583800"/>
          </a:xfrm>
        </p:spPr>
        <p:txBody>
          <a:bodyPr/>
          <a:lstStyle/>
          <a:p>
            <a:r>
              <a:rPr lang="en-IN" dirty="0">
                <a:solidFill>
                  <a:srgbClr val="FF0000"/>
                </a:solidFill>
              </a:rPr>
              <a:t>AUDIO WAVE</a:t>
            </a:r>
            <a:endParaRPr lang="en-IN" dirty="0"/>
          </a:p>
        </p:txBody>
      </p:sp>
      <p:pic>
        <p:nvPicPr>
          <p:cNvPr id="4" name="Content Placeholder 3">
            <a:extLst>
              <a:ext uri="{FF2B5EF4-FFF2-40B4-BE49-F238E27FC236}">
                <a16:creationId xmlns:a16="http://schemas.microsoft.com/office/drawing/2014/main" id="{EEF462EC-3690-3781-4A52-6B00F553C28C}"/>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1645535" y="1540974"/>
            <a:ext cx="8900931" cy="3947502"/>
          </a:xfrm>
          <a:prstGeom prst="rect">
            <a:avLst/>
          </a:prstGeom>
          <a:noFill/>
          <a:ln>
            <a:noFill/>
          </a:ln>
        </p:spPr>
      </p:pic>
    </p:spTree>
    <p:extLst>
      <p:ext uri="{BB962C8B-B14F-4D97-AF65-F5344CB8AC3E}">
        <p14:creationId xmlns:p14="http://schemas.microsoft.com/office/powerpoint/2010/main" val="3309234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a:xfrm>
            <a:off x="830269" y="303191"/>
            <a:ext cx="10523531" cy="583800"/>
          </a:xfrm>
        </p:spPr>
        <p:txBody>
          <a:bodyPr/>
          <a:lstStyle/>
          <a:p>
            <a:r>
              <a:rPr lang="en-IN" dirty="0">
                <a:solidFill>
                  <a:srgbClr val="FF0000"/>
                </a:solidFill>
              </a:rPr>
              <a:t>PCA</a:t>
            </a:r>
          </a:p>
        </p:txBody>
      </p:sp>
      <p:pic>
        <p:nvPicPr>
          <p:cNvPr id="4" name="Content Placeholder 3">
            <a:extLst>
              <a:ext uri="{FF2B5EF4-FFF2-40B4-BE49-F238E27FC236}">
                <a16:creationId xmlns:a16="http://schemas.microsoft.com/office/drawing/2014/main" id="{7D166B01-E8EC-A1DF-78CA-8695E6B7B0E6}"/>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1605957" y="1347507"/>
            <a:ext cx="5914156" cy="4495800"/>
          </a:xfrm>
          <a:prstGeom prst="rect">
            <a:avLst/>
          </a:prstGeom>
          <a:noFill/>
          <a:ln>
            <a:noFill/>
          </a:ln>
        </p:spPr>
      </p:pic>
    </p:spTree>
    <p:extLst>
      <p:ext uri="{BB962C8B-B14F-4D97-AF65-F5344CB8AC3E}">
        <p14:creationId xmlns:p14="http://schemas.microsoft.com/office/powerpoint/2010/main" val="29015927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792CDD0-A64D-A7F7-01BB-96F882AAA8C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53871" y="1699260"/>
            <a:ext cx="5943600" cy="3459480"/>
          </a:xfrm>
          <a:prstGeom prst="rect">
            <a:avLst/>
          </a:prstGeom>
          <a:noFill/>
          <a:ln>
            <a:noFill/>
          </a:ln>
        </p:spPr>
      </p:pic>
    </p:spTree>
    <p:extLst>
      <p:ext uri="{BB962C8B-B14F-4D97-AF65-F5344CB8AC3E}">
        <p14:creationId xmlns:p14="http://schemas.microsoft.com/office/powerpoint/2010/main" val="13323744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a:xfrm>
            <a:off x="830269" y="312156"/>
            <a:ext cx="10523531" cy="583800"/>
          </a:xfrm>
        </p:spPr>
        <p:txBody>
          <a:bodyPr/>
          <a:lstStyle/>
          <a:p>
            <a:r>
              <a:rPr lang="en-IN" dirty="0">
                <a:solidFill>
                  <a:srgbClr val="FF0000"/>
                </a:solidFill>
              </a:rPr>
              <a:t>FEATURE EXTRACTION</a:t>
            </a:r>
          </a:p>
        </p:txBody>
      </p:sp>
      <p:pic>
        <p:nvPicPr>
          <p:cNvPr id="4" name="Content Placeholder 3">
            <a:extLst>
              <a:ext uri="{FF2B5EF4-FFF2-40B4-BE49-F238E27FC236}">
                <a16:creationId xmlns:a16="http://schemas.microsoft.com/office/drawing/2014/main" id="{209CD457-BEC8-74D7-934F-E2DE770832DD}"/>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3184908" y="1472388"/>
            <a:ext cx="5822185" cy="4084674"/>
          </a:xfrm>
          <a:prstGeom prst="rect">
            <a:avLst/>
          </a:prstGeom>
          <a:noFill/>
          <a:ln>
            <a:noFill/>
          </a:ln>
        </p:spPr>
      </p:pic>
    </p:spTree>
    <p:extLst>
      <p:ext uri="{BB962C8B-B14F-4D97-AF65-F5344CB8AC3E}">
        <p14:creationId xmlns:p14="http://schemas.microsoft.com/office/powerpoint/2010/main" val="7774588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a:xfrm>
            <a:off x="830269" y="321121"/>
            <a:ext cx="10523531" cy="583800"/>
          </a:xfrm>
        </p:spPr>
        <p:txBody>
          <a:bodyPr/>
          <a:lstStyle/>
          <a:p>
            <a:r>
              <a:rPr lang="en-IN" dirty="0">
                <a:solidFill>
                  <a:srgbClr val="FF0000"/>
                </a:solidFill>
              </a:rPr>
              <a:t>SPECTOGRAM</a:t>
            </a:r>
          </a:p>
        </p:txBody>
      </p:sp>
      <p:pic>
        <p:nvPicPr>
          <p:cNvPr id="4" name="Content Placeholder 3">
            <a:extLst>
              <a:ext uri="{FF2B5EF4-FFF2-40B4-BE49-F238E27FC236}">
                <a16:creationId xmlns:a16="http://schemas.microsoft.com/office/drawing/2014/main" id="{197B9339-A712-285C-0B07-85D5E794FB1A}"/>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3175001" y="1266825"/>
            <a:ext cx="5841999" cy="4495800"/>
          </a:xfrm>
          <a:prstGeom prst="rect">
            <a:avLst/>
          </a:prstGeom>
          <a:noFill/>
          <a:ln>
            <a:noFill/>
          </a:ln>
        </p:spPr>
      </p:pic>
    </p:spTree>
    <p:extLst>
      <p:ext uri="{BB962C8B-B14F-4D97-AF65-F5344CB8AC3E}">
        <p14:creationId xmlns:p14="http://schemas.microsoft.com/office/powerpoint/2010/main" val="25670157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a:xfrm>
            <a:off x="830269" y="339051"/>
            <a:ext cx="10523531" cy="583800"/>
          </a:xfrm>
        </p:spPr>
        <p:txBody>
          <a:bodyPr/>
          <a:lstStyle/>
          <a:p>
            <a:r>
              <a:rPr lang="en-IN" dirty="0">
                <a:solidFill>
                  <a:srgbClr val="FF0000"/>
                </a:solidFill>
              </a:rPr>
              <a:t>ZOOMED AUDIO WAVE</a:t>
            </a:r>
          </a:p>
        </p:txBody>
      </p:sp>
      <p:pic>
        <p:nvPicPr>
          <p:cNvPr id="4" name="Content Placeholder 3">
            <a:extLst>
              <a:ext uri="{FF2B5EF4-FFF2-40B4-BE49-F238E27FC236}">
                <a16:creationId xmlns:a16="http://schemas.microsoft.com/office/drawing/2014/main" id="{CB171A65-5258-4326-C28E-B5C9A2FD6BD0}"/>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1344518" y="1636232"/>
            <a:ext cx="9502964" cy="3756986"/>
          </a:xfrm>
          <a:prstGeom prst="rect">
            <a:avLst/>
          </a:prstGeom>
          <a:noFill/>
          <a:ln>
            <a:noFill/>
          </a:ln>
        </p:spPr>
      </p:pic>
    </p:spTree>
    <p:extLst>
      <p:ext uri="{BB962C8B-B14F-4D97-AF65-F5344CB8AC3E}">
        <p14:creationId xmlns:p14="http://schemas.microsoft.com/office/powerpoint/2010/main" val="22230110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a:xfrm>
            <a:off x="834234" y="312156"/>
            <a:ext cx="10523531" cy="583800"/>
          </a:xfrm>
        </p:spPr>
        <p:txBody>
          <a:bodyPr/>
          <a:lstStyle/>
          <a:p>
            <a:r>
              <a:rPr lang="en-IN" dirty="0">
                <a:solidFill>
                  <a:srgbClr val="FF0000"/>
                </a:solidFill>
              </a:rPr>
              <a:t>MEL SPECTOGRAM</a:t>
            </a:r>
          </a:p>
        </p:txBody>
      </p:sp>
      <p:pic>
        <p:nvPicPr>
          <p:cNvPr id="4" name="Content Placeholder 3">
            <a:extLst>
              <a:ext uri="{FF2B5EF4-FFF2-40B4-BE49-F238E27FC236}">
                <a16:creationId xmlns:a16="http://schemas.microsoft.com/office/drawing/2014/main" id="{E27C9D1D-9677-57AF-89E1-EA0E29285A36}"/>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2319909" y="1266825"/>
            <a:ext cx="7552183" cy="4495800"/>
          </a:xfrm>
          <a:prstGeom prst="rect">
            <a:avLst/>
          </a:prstGeom>
          <a:noFill/>
          <a:ln>
            <a:noFill/>
          </a:ln>
        </p:spPr>
      </p:pic>
    </p:spTree>
    <p:extLst>
      <p:ext uri="{BB962C8B-B14F-4D97-AF65-F5344CB8AC3E}">
        <p14:creationId xmlns:p14="http://schemas.microsoft.com/office/powerpoint/2010/main" val="26964349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a:xfrm>
            <a:off x="830269" y="321121"/>
            <a:ext cx="10523531" cy="583800"/>
          </a:xfrm>
        </p:spPr>
        <p:txBody>
          <a:bodyPr/>
          <a:lstStyle/>
          <a:p>
            <a:r>
              <a:rPr lang="en-IN" dirty="0">
                <a:solidFill>
                  <a:srgbClr val="FF0000"/>
                </a:solidFill>
              </a:rPr>
              <a:t>CHROMA FEATURES</a:t>
            </a:r>
          </a:p>
        </p:txBody>
      </p:sp>
      <p:pic>
        <p:nvPicPr>
          <p:cNvPr id="4" name="Content Placeholder 3">
            <a:extLst>
              <a:ext uri="{FF2B5EF4-FFF2-40B4-BE49-F238E27FC236}">
                <a16:creationId xmlns:a16="http://schemas.microsoft.com/office/drawing/2014/main" id="{FDDE8777-64FA-55A9-E0EF-F86FF47A6F2F}"/>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2304766" y="1266825"/>
            <a:ext cx="7582469" cy="4495800"/>
          </a:xfrm>
          <a:prstGeom prst="rect">
            <a:avLst/>
          </a:prstGeom>
          <a:noFill/>
          <a:ln>
            <a:noFill/>
          </a:ln>
        </p:spPr>
      </p:pic>
    </p:spTree>
    <p:extLst>
      <p:ext uri="{BB962C8B-B14F-4D97-AF65-F5344CB8AC3E}">
        <p14:creationId xmlns:p14="http://schemas.microsoft.com/office/powerpoint/2010/main" val="31994428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EF54C-411E-4020-B497-EAC9CD21CE7F}"/>
              </a:ext>
            </a:extLst>
          </p:cNvPr>
          <p:cNvSpPr>
            <a:spLocks noGrp="1"/>
          </p:cNvSpPr>
          <p:nvPr>
            <p:ph type="title"/>
          </p:nvPr>
        </p:nvSpPr>
        <p:spPr>
          <a:xfrm>
            <a:off x="570293" y="168722"/>
            <a:ext cx="10523531" cy="583800"/>
          </a:xfrm>
        </p:spPr>
        <p:txBody>
          <a:bodyPr/>
          <a:lstStyle/>
          <a:p>
            <a:r>
              <a:rPr lang="en-IN" dirty="0">
                <a:solidFill>
                  <a:schemeClr val="accent1"/>
                </a:solidFill>
              </a:rPr>
              <a:t>INTRODUCTION</a:t>
            </a:r>
          </a:p>
        </p:txBody>
      </p:sp>
      <p:sp>
        <p:nvSpPr>
          <p:cNvPr id="3" name="Content Placeholder 2">
            <a:extLst>
              <a:ext uri="{FF2B5EF4-FFF2-40B4-BE49-F238E27FC236}">
                <a16:creationId xmlns:a16="http://schemas.microsoft.com/office/drawing/2014/main" id="{4E1B3B08-E527-4652-99F8-82F7ACBB845E}"/>
              </a:ext>
            </a:extLst>
          </p:cNvPr>
          <p:cNvSpPr>
            <a:spLocks noGrp="1"/>
          </p:cNvSpPr>
          <p:nvPr>
            <p:ph sz="quarter" idx="10"/>
          </p:nvPr>
        </p:nvSpPr>
        <p:spPr>
          <a:xfrm>
            <a:off x="830262" y="1097281"/>
            <a:ext cx="10762297" cy="5151120"/>
          </a:xfrm>
        </p:spPr>
        <p:txBody>
          <a:bodyPr>
            <a:normAutofit fontScale="85000" lnSpcReduction="20000"/>
          </a:bodyPr>
          <a:lstStyle/>
          <a:p>
            <a:r>
              <a:rPr lang="en-US" sz="1800" b="0"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rPr>
              <a:t>Sound is represented in the form of an audio signal having parameters like frequency, decibel, bandwidth etc.</a:t>
            </a:r>
          </a:p>
          <a:p>
            <a:r>
              <a:rPr lang="en-US" sz="1800" dirty="0">
                <a:solidFill>
                  <a:schemeClr val="bg2"/>
                </a:solidFill>
                <a:latin typeface="Tahoma" panose="020B0604030504040204" pitchFamily="34" charset="0"/>
                <a:ea typeface="Tahoma" panose="020B0604030504040204" pitchFamily="34" charset="0"/>
                <a:cs typeface="Tahoma" panose="020B0604030504040204" pitchFamily="34" charset="0"/>
              </a:rPr>
              <a:t>A</a:t>
            </a:r>
            <a:r>
              <a:rPr lang="en-US" sz="1800" b="0"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rPr>
              <a:t>udio signals come in various different formats which make it possible and easy for the computer to read and analyze them.</a:t>
            </a:r>
          </a:p>
          <a:p>
            <a:r>
              <a:rPr lang="en-US" sz="1800" b="0"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rPr>
              <a:t>Some formats are: mp3 format, WMA (Windows Media Audio) format and wav (Waveform Audio File) format. </a:t>
            </a:r>
          </a:p>
          <a:p>
            <a:r>
              <a:rPr lang="en-US" sz="1800" b="0"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rPr>
              <a:t>Companies use music classification, either to place recommendations to their customer. To determine music genres, we can use machine learning algorithms which in turn proven to be very handy in Music Analysis too.</a:t>
            </a:r>
          </a:p>
          <a:p>
            <a:r>
              <a:rPr lang="en-US" sz="1800" b="0"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rPr>
              <a:t>Classification of genre can be very valuable to explain some interesting problems such as creating song references and it can also be used for survey purposes. </a:t>
            </a:r>
          </a:p>
          <a:p>
            <a:r>
              <a:rPr lang="en-US" sz="1800" b="0"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rPr>
              <a:t>The concept of automatic music genre classification has become very popular in recent years as a result of the rapid growth of the digital entertainment industry. </a:t>
            </a:r>
          </a:p>
          <a:p>
            <a:endParaRPr lang="en-IN" dirty="0"/>
          </a:p>
        </p:txBody>
      </p:sp>
    </p:spTree>
    <p:extLst>
      <p:ext uri="{BB962C8B-B14F-4D97-AF65-F5344CB8AC3E}">
        <p14:creationId xmlns:p14="http://schemas.microsoft.com/office/powerpoint/2010/main" val="36226872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a:xfrm>
            <a:off x="830269" y="267333"/>
            <a:ext cx="10523531" cy="583800"/>
          </a:xfrm>
        </p:spPr>
        <p:txBody>
          <a:bodyPr/>
          <a:lstStyle/>
          <a:p>
            <a:r>
              <a:rPr lang="en-IN" dirty="0">
                <a:solidFill>
                  <a:srgbClr val="FF0000"/>
                </a:solidFill>
              </a:rPr>
              <a:t>BPM</a:t>
            </a:r>
          </a:p>
        </p:txBody>
      </p:sp>
      <p:pic>
        <p:nvPicPr>
          <p:cNvPr id="4" name="Picture 3">
            <a:extLst>
              <a:ext uri="{FF2B5EF4-FFF2-40B4-BE49-F238E27FC236}">
                <a16:creationId xmlns:a16="http://schemas.microsoft.com/office/drawing/2014/main" id="{3A854A6B-0A2F-FE7B-43DD-944B68292B6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639925"/>
            <a:ext cx="7660341" cy="3739515"/>
          </a:xfrm>
          <a:prstGeom prst="rect">
            <a:avLst/>
          </a:prstGeom>
          <a:noFill/>
          <a:ln>
            <a:noFill/>
          </a:ln>
        </p:spPr>
      </p:pic>
    </p:spTree>
    <p:extLst>
      <p:ext uri="{BB962C8B-B14F-4D97-AF65-F5344CB8AC3E}">
        <p14:creationId xmlns:p14="http://schemas.microsoft.com/office/powerpoint/2010/main" val="23845784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ENCODE GENRE LABEL</a:t>
            </a:r>
          </a:p>
        </p:txBody>
      </p:sp>
      <p:pic>
        <p:nvPicPr>
          <p:cNvPr id="4" name="Content Placeholder 3">
            <a:extLst>
              <a:ext uri="{FF2B5EF4-FFF2-40B4-BE49-F238E27FC236}">
                <a16:creationId xmlns:a16="http://schemas.microsoft.com/office/drawing/2014/main" id="{6B92C37F-4C91-5749-4098-9BF51252CDA4}"/>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2068552" y="1473013"/>
            <a:ext cx="8305909" cy="4495800"/>
          </a:xfrm>
          <a:prstGeom prst="rect">
            <a:avLst/>
          </a:prstGeom>
          <a:noFill/>
          <a:ln>
            <a:noFill/>
          </a:ln>
        </p:spPr>
      </p:pic>
    </p:spTree>
    <p:extLst>
      <p:ext uri="{BB962C8B-B14F-4D97-AF65-F5344CB8AC3E}">
        <p14:creationId xmlns:p14="http://schemas.microsoft.com/office/powerpoint/2010/main" val="35816526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TRAIN &amp; TEST SPLIT</a:t>
            </a:r>
          </a:p>
        </p:txBody>
      </p:sp>
      <p:pic>
        <p:nvPicPr>
          <p:cNvPr id="4" name="Content Placeholder 3">
            <a:extLst>
              <a:ext uri="{FF2B5EF4-FFF2-40B4-BE49-F238E27FC236}">
                <a16:creationId xmlns:a16="http://schemas.microsoft.com/office/drawing/2014/main" id="{8C0B675B-622F-7E5B-E932-6B1F685ADB0B}"/>
              </a:ext>
            </a:extLst>
          </p:cNvPr>
          <p:cNvPicPr>
            <a:picLocks noGrp="1" noChangeAspect="1"/>
          </p:cNvPicPr>
          <p:nvPr>
            <p:ph sz="quarter" idx="10"/>
          </p:nvPr>
        </p:nvPicPr>
        <p:blipFill rotWithShape="1">
          <a:blip r:embed="rId2" cstate="print">
            <a:extLst>
              <a:ext uri="{28A0092B-C50C-407E-A947-70E740481C1C}">
                <a14:useLocalDpi xmlns:a14="http://schemas.microsoft.com/office/drawing/2010/main" val="0"/>
              </a:ext>
            </a:extLst>
          </a:blip>
          <a:srcRect b="49813"/>
          <a:stretch/>
        </p:blipFill>
        <p:spPr bwMode="auto">
          <a:xfrm>
            <a:off x="1404010" y="1667741"/>
            <a:ext cx="9095884" cy="2256304"/>
          </a:xfrm>
          <a:prstGeom prst="rect">
            <a:avLst/>
          </a:prstGeom>
          <a:noFill/>
          <a:ln>
            <a:noFill/>
          </a:ln>
        </p:spPr>
      </p:pic>
    </p:spTree>
    <p:extLst>
      <p:ext uri="{BB962C8B-B14F-4D97-AF65-F5344CB8AC3E}">
        <p14:creationId xmlns:p14="http://schemas.microsoft.com/office/powerpoint/2010/main" val="1998211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STANDARD SCALAR</a:t>
            </a:r>
          </a:p>
        </p:txBody>
      </p:sp>
      <p:pic>
        <p:nvPicPr>
          <p:cNvPr id="4" name="Content Placeholder 3">
            <a:extLst>
              <a:ext uri="{FF2B5EF4-FFF2-40B4-BE49-F238E27FC236}">
                <a16:creationId xmlns:a16="http://schemas.microsoft.com/office/drawing/2014/main" id="{F5B7F76B-62EF-C889-A69D-4DF84E6FF1F5}"/>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2031540" y="2236366"/>
            <a:ext cx="6919560" cy="2385267"/>
          </a:xfrm>
          <a:prstGeom prst="rect">
            <a:avLst/>
          </a:prstGeom>
          <a:noFill/>
          <a:ln>
            <a:noFill/>
          </a:ln>
        </p:spPr>
      </p:pic>
    </p:spTree>
    <p:extLst>
      <p:ext uri="{BB962C8B-B14F-4D97-AF65-F5344CB8AC3E}">
        <p14:creationId xmlns:p14="http://schemas.microsoft.com/office/powerpoint/2010/main" val="19645420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TRAINING MODULE</a:t>
            </a:r>
          </a:p>
        </p:txBody>
      </p:sp>
      <p:pic>
        <p:nvPicPr>
          <p:cNvPr id="4" name="Content Placeholder 3">
            <a:extLst>
              <a:ext uri="{FF2B5EF4-FFF2-40B4-BE49-F238E27FC236}">
                <a16:creationId xmlns:a16="http://schemas.microsoft.com/office/drawing/2014/main" id="{2477CED2-AC3C-F712-AFA3-F7258D3BDC9A}"/>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830269" y="1443818"/>
            <a:ext cx="9114310" cy="3970364"/>
          </a:xfrm>
          <a:prstGeom prst="rect">
            <a:avLst/>
          </a:prstGeom>
          <a:noFill/>
          <a:ln>
            <a:noFill/>
          </a:ln>
        </p:spPr>
      </p:pic>
    </p:spTree>
    <p:extLst>
      <p:ext uri="{BB962C8B-B14F-4D97-AF65-F5344CB8AC3E}">
        <p14:creationId xmlns:p14="http://schemas.microsoft.com/office/powerpoint/2010/main" val="26993401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MODEL 1</a:t>
            </a:r>
          </a:p>
        </p:txBody>
      </p:sp>
      <p:pic>
        <p:nvPicPr>
          <p:cNvPr id="4" name="Content Placeholder 3">
            <a:extLst>
              <a:ext uri="{FF2B5EF4-FFF2-40B4-BE49-F238E27FC236}">
                <a16:creationId xmlns:a16="http://schemas.microsoft.com/office/drawing/2014/main" id="{1E75500E-FF58-26C1-31CE-F1E0A4836CA0}"/>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3123943" y="1281871"/>
            <a:ext cx="5944115" cy="4465707"/>
          </a:xfrm>
          <a:prstGeom prst="rect">
            <a:avLst/>
          </a:prstGeom>
          <a:noFill/>
          <a:ln>
            <a:noFill/>
          </a:ln>
        </p:spPr>
      </p:pic>
    </p:spTree>
    <p:extLst>
      <p:ext uri="{BB962C8B-B14F-4D97-AF65-F5344CB8AC3E}">
        <p14:creationId xmlns:p14="http://schemas.microsoft.com/office/powerpoint/2010/main" val="19523549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MODEL 1 ACCURACY</a:t>
            </a:r>
          </a:p>
        </p:txBody>
      </p:sp>
      <p:pic>
        <p:nvPicPr>
          <p:cNvPr id="4" name="Content Placeholder 3">
            <a:extLst>
              <a:ext uri="{FF2B5EF4-FFF2-40B4-BE49-F238E27FC236}">
                <a16:creationId xmlns:a16="http://schemas.microsoft.com/office/drawing/2014/main" id="{0734D1D1-B018-31F8-A0B9-A88AC0CC6AA8}"/>
              </a:ext>
            </a:extLst>
          </p:cNvPr>
          <p:cNvPicPr>
            <a:picLocks noGrp="1" noChangeAspect="1"/>
          </p:cNvPicPr>
          <p:nvPr>
            <p:ph sz="quarter" idx="10"/>
          </p:nvPr>
        </p:nvPicPr>
        <p:blipFill>
          <a:blip r:embed="rId2" cstate="print">
            <a:extLst>
              <a:ext uri="{28A0092B-C50C-407E-A947-70E740481C1C}">
                <a14:useLocalDpi xmlns:a14="http://schemas.microsoft.com/office/drawing/2010/main" val="0"/>
              </a:ext>
            </a:extLst>
          </a:blip>
          <a:srcRect/>
          <a:stretch>
            <a:fillRect/>
          </a:stretch>
        </p:blipFill>
        <p:spPr bwMode="auto">
          <a:xfrm>
            <a:off x="1798716" y="1266825"/>
            <a:ext cx="8594568" cy="4495800"/>
          </a:xfrm>
          <a:prstGeom prst="rect">
            <a:avLst/>
          </a:prstGeom>
          <a:noFill/>
          <a:ln>
            <a:noFill/>
          </a:ln>
        </p:spPr>
      </p:pic>
    </p:spTree>
    <p:extLst>
      <p:ext uri="{BB962C8B-B14F-4D97-AF65-F5344CB8AC3E}">
        <p14:creationId xmlns:p14="http://schemas.microsoft.com/office/powerpoint/2010/main" val="28162550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MODEL 2</a:t>
            </a:r>
          </a:p>
        </p:txBody>
      </p:sp>
      <p:pic>
        <p:nvPicPr>
          <p:cNvPr id="4" name="Content Placeholder 3">
            <a:extLst>
              <a:ext uri="{FF2B5EF4-FFF2-40B4-BE49-F238E27FC236}">
                <a16:creationId xmlns:a16="http://schemas.microsoft.com/office/drawing/2014/main" id="{72A4CB4F-3CF2-CAE5-8BDB-E07B970BCF5F}"/>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3066788" y="1887714"/>
            <a:ext cx="6058425" cy="3254022"/>
          </a:xfrm>
          <a:prstGeom prst="rect">
            <a:avLst/>
          </a:prstGeom>
          <a:noFill/>
          <a:ln>
            <a:noFill/>
          </a:ln>
        </p:spPr>
      </p:pic>
    </p:spTree>
    <p:extLst>
      <p:ext uri="{BB962C8B-B14F-4D97-AF65-F5344CB8AC3E}">
        <p14:creationId xmlns:p14="http://schemas.microsoft.com/office/powerpoint/2010/main" val="24405154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MODEL 2 ACCURACY</a:t>
            </a:r>
            <a:endParaRPr lang="en-IN" dirty="0"/>
          </a:p>
        </p:txBody>
      </p:sp>
      <p:pic>
        <p:nvPicPr>
          <p:cNvPr id="4" name="Content Placeholder 3">
            <a:extLst>
              <a:ext uri="{FF2B5EF4-FFF2-40B4-BE49-F238E27FC236}">
                <a16:creationId xmlns:a16="http://schemas.microsoft.com/office/drawing/2014/main" id="{096C006D-4954-EE9E-5318-5E06543A4017}"/>
              </a:ext>
            </a:extLst>
          </p:cNvPr>
          <p:cNvPicPr>
            <a:picLocks noGrp="1" noChangeAspect="1"/>
          </p:cNvPicPr>
          <p:nvPr>
            <p:ph sz="quarter" idx="10"/>
          </p:nvPr>
        </p:nvPicPr>
        <p:blipFill>
          <a:blip r:embed="rId2" cstate="print">
            <a:extLst>
              <a:ext uri="{28A0092B-C50C-407E-A947-70E740481C1C}">
                <a14:useLocalDpi xmlns:a14="http://schemas.microsoft.com/office/drawing/2010/main" val="0"/>
              </a:ext>
            </a:extLst>
          </a:blip>
          <a:srcRect/>
          <a:stretch>
            <a:fillRect/>
          </a:stretch>
        </p:blipFill>
        <p:spPr bwMode="auto">
          <a:xfrm>
            <a:off x="1609401" y="1266825"/>
            <a:ext cx="8973199" cy="4495800"/>
          </a:xfrm>
          <a:prstGeom prst="rect">
            <a:avLst/>
          </a:prstGeom>
          <a:noFill/>
          <a:ln>
            <a:noFill/>
          </a:ln>
        </p:spPr>
      </p:pic>
    </p:spTree>
    <p:extLst>
      <p:ext uri="{BB962C8B-B14F-4D97-AF65-F5344CB8AC3E}">
        <p14:creationId xmlns:p14="http://schemas.microsoft.com/office/powerpoint/2010/main" val="3259175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MODEL 3</a:t>
            </a:r>
          </a:p>
        </p:txBody>
      </p:sp>
      <p:pic>
        <p:nvPicPr>
          <p:cNvPr id="4" name="Content Placeholder 3">
            <a:extLst>
              <a:ext uri="{FF2B5EF4-FFF2-40B4-BE49-F238E27FC236}">
                <a16:creationId xmlns:a16="http://schemas.microsoft.com/office/drawing/2014/main" id="{68010F5D-AC73-8F95-7A25-26387408EAB0}"/>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2560014" y="1937248"/>
            <a:ext cx="7071973" cy="3154953"/>
          </a:xfrm>
          <a:prstGeom prst="rect">
            <a:avLst/>
          </a:prstGeom>
          <a:noFill/>
          <a:ln>
            <a:noFill/>
          </a:ln>
        </p:spPr>
      </p:pic>
    </p:spTree>
    <p:extLst>
      <p:ext uri="{BB962C8B-B14F-4D97-AF65-F5344CB8AC3E}">
        <p14:creationId xmlns:p14="http://schemas.microsoft.com/office/powerpoint/2010/main" val="2003572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D6EE1-7654-47A4-A7A0-2B303E2057CC}"/>
              </a:ext>
            </a:extLst>
          </p:cNvPr>
          <p:cNvSpPr>
            <a:spLocks noGrp="1"/>
          </p:cNvSpPr>
          <p:nvPr>
            <p:ph type="title"/>
          </p:nvPr>
        </p:nvSpPr>
        <p:spPr>
          <a:xfrm>
            <a:off x="0" y="168721"/>
            <a:ext cx="11343154" cy="583800"/>
          </a:xfrm>
        </p:spPr>
        <p:txBody>
          <a:bodyPr/>
          <a:lstStyle/>
          <a:p>
            <a:r>
              <a:rPr lang="en-IN" dirty="0">
                <a:solidFill>
                  <a:schemeClr val="accent1"/>
                </a:solidFill>
              </a:rPr>
              <a:t>LITERATURE SURVEY</a:t>
            </a:r>
          </a:p>
        </p:txBody>
      </p:sp>
      <p:graphicFrame>
        <p:nvGraphicFramePr>
          <p:cNvPr id="6" name="Table 6">
            <a:extLst>
              <a:ext uri="{FF2B5EF4-FFF2-40B4-BE49-F238E27FC236}">
                <a16:creationId xmlns:a16="http://schemas.microsoft.com/office/drawing/2014/main" id="{72AAF315-E2AC-47AA-A0F1-38D871F28D42}"/>
              </a:ext>
            </a:extLst>
          </p:cNvPr>
          <p:cNvGraphicFramePr>
            <a:graphicFrameLocks noGrp="1"/>
          </p:cNvGraphicFramePr>
          <p:nvPr>
            <p:ph sz="quarter" idx="10"/>
            <p:extLst>
              <p:ext uri="{D42A27DB-BD31-4B8C-83A1-F6EECF244321}">
                <p14:modId xmlns:p14="http://schemas.microsoft.com/office/powerpoint/2010/main" val="1039999349"/>
              </p:ext>
            </p:extLst>
          </p:nvPr>
        </p:nvGraphicFramePr>
        <p:xfrm>
          <a:off x="0" y="887506"/>
          <a:ext cx="12192000" cy="5970494"/>
        </p:xfrm>
        <a:graphic>
          <a:graphicData uri="http://schemas.openxmlformats.org/drawingml/2006/table">
            <a:tbl>
              <a:tblPr firstRow="1" bandRow="1">
                <a:tableStyleId>{5C22544A-7EE6-4342-B048-85BDC9FD1C3A}</a:tableStyleId>
              </a:tblPr>
              <a:tblGrid>
                <a:gridCol w="744071">
                  <a:extLst>
                    <a:ext uri="{9D8B030D-6E8A-4147-A177-3AD203B41FA5}">
                      <a16:colId xmlns:a16="http://schemas.microsoft.com/office/drawing/2014/main" val="3350151206"/>
                    </a:ext>
                  </a:extLst>
                </a:gridCol>
                <a:gridCol w="3319929">
                  <a:extLst>
                    <a:ext uri="{9D8B030D-6E8A-4147-A177-3AD203B41FA5}">
                      <a16:colId xmlns:a16="http://schemas.microsoft.com/office/drawing/2014/main" val="3070643016"/>
                    </a:ext>
                  </a:extLst>
                </a:gridCol>
                <a:gridCol w="2130012">
                  <a:extLst>
                    <a:ext uri="{9D8B030D-6E8A-4147-A177-3AD203B41FA5}">
                      <a16:colId xmlns:a16="http://schemas.microsoft.com/office/drawing/2014/main" val="470922528"/>
                    </a:ext>
                  </a:extLst>
                </a:gridCol>
                <a:gridCol w="1933988">
                  <a:extLst>
                    <a:ext uri="{9D8B030D-6E8A-4147-A177-3AD203B41FA5}">
                      <a16:colId xmlns:a16="http://schemas.microsoft.com/office/drawing/2014/main" val="1429857861"/>
                    </a:ext>
                  </a:extLst>
                </a:gridCol>
                <a:gridCol w="2032000">
                  <a:extLst>
                    <a:ext uri="{9D8B030D-6E8A-4147-A177-3AD203B41FA5}">
                      <a16:colId xmlns:a16="http://schemas.microsoft.com/office/drawing/2014/main" val="257163617"/>
                    </a:ext>
                  </a:extLst>
                </a:gridCol>
                <a:gridCol w="2032000">
                  <a:extLst>
                    <a:ext uri="{9D8B030D-6E8A-4147-A177-3AD203B41FA5}">
                      <a16:colId xmlns:a16="http://schemas.microsoft.com/office/drawing/2014/main" val="4182966614"/>
                    </a:ext>
                  </a:extLst>
                </a:gridCol>
              </a:tblGrid>
              <a:tr h="1157677">
                <a:tc>
                  <a:txBody>
                    <a:bodyPr/>
                    <a:lstStyle/>
                    <a:p>
                      <a:r>
                        <a:rPr lang="en-IN" dirty="0" err="1"/>
                        <a:t>S.No</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Tahoma" panose="020B0604030504040204" pitchFamily="34" charset="0"/>
                          <a:ea typeface="Tahoma" panose="020B0604030504040204" pitchFamily="34" charset="0"/>
                          <a:cs typeface="Tahoma" panose="020B0604030504040204" pitchFamily="34" charset="0"/>
                        </a:rPr>
                        <a:t>Paper Title, </a:t>
                      </a:r>
                      <a:r>
                        <a:rPr lang="en-IN" dirty="0" err="1">
                          <a:latin typeface="Tahoma" panose="020B0604030504040204" pitchFamily="34" charset="0"/>
                          <a:ea typeface="Tahoma" panose="020B0604030504040204" pitchFamily="34" charset="0"/>
                          <a:cs typeface="Tahoma" panose="020B0604030504040204" pitchFamily="34" charset="0"/>
                        </a:rPr>
                        <a:t>Authors,Year</a:t>
                      </a:r>
                      <a:endParaRPr lang="en-IN" dirty="0">
                        <a:latin typeface="Tahoma" panose="020B0604030504040204" pitchFamily="34" charset="0"/>
                        <a:ea typeface="Tahoma" panose="020B0604030504040204" pitchFamily="34" charset="0"/>
                        <a:cs typeface="Tahoma" panose="020B0604030504040204" pitchFamily="34" charset="0"/>
                      </a:endParaRPr>
                    </a:p>
                    <a:p>
                      <a:endParaRPr lang="en-IN" dirty="0"/>
                    </a:p>
                  </a:txBody>
                  <a:tcPr/>
                </a:tc>
                <a:tc>
                  <a:txBody>
                    <a:bodyPr/>
                    <a:lstStyle/>
                    <a:p>
                      <a:r>
                        <a:rPr lang="en-IN" sz="1800" b="1" i="0" u="none" strike="noStrike" kern="1200" dirty="0">
                          <a:solidFill>
                            <a:schemeClr val="lt1"/>
                          </a:solidFill>
                          <a:effectLst/>
                          <a:latin typeface="+mn-lt"/>
                          <a:ea typeface="+mn-ea"/>
                          <a:cs typeface="+mn-cs"/>
                        </a:rPr>
                        <a:t>Proposed work</a:t>
                      </a:r>
                      <a:endParaRPr lang="en-IN" dirty="0"/>
                    </a:p>
                  </a:txBody>
                  <a:tcPr/>
                </a:tc>
                <a:tc>
                  <a:txBody>
                    <a:bodyPr/>
                    <a:lstStyle/>
                    <a:p>
                      <a:r>
                        <a:rPr lang="en-IN" sz="1800" b="1" i="0" u="none" strike="noStrike" kern="1200" dirty="0">
                          <a:solidFill>
                            <a:schemeClr val="lt1"/>
                          </a:solidFill>
                          <a:effectLst/>
                          <a:latin typeface="+mn-lt"/>
                          <a:ea typeface="+mn-ea"/>
                          <a:cs typeface="+mn-cs"/>
                        </a:rPr>
                        <a:t>Algorithm used</a:t>
                      </a:r>
                      <a:endParaRPr lang="en-IN" dirty="0"/>
                    </a:p>
                  </a:txBody>
                  <a:tcPr/>
                </a:tc>
                <a:tc>
                  <a:txBody>
                    <a:bodyPr/>
                    <a:lstStyle/>
                    <a:p>
                      <a:r>
                        <a:rPr lang="en-IN" sz="1800" b="1" i="0" u="none" strike="noStrike" kern="1200" dirty="0">
                          <a:solidFill>
                            <a:schemeClr val="lt1"/>
                          </a:solidFill>
                          <a:effectLst/>
                          <a:latin typeface="+mn-lt"/>
                          <a:ea typeface="+mn-ea"/>
                          <a:cs typeface="+mn-cs"/>
                        </a:rPr>
                        <a:t>Advantages</a:t>
                      </a:r>
                      <a:endParaRPr lang="en-IN" dirty="0"/>
                    </a:p>
                  </a:txBody>
                  <a:tcPr/>
                </a:tc>
                <a:tc>
                  <a:txBody>
                    <a:bodyPr/>
                    <a:lstStyle/>
                    <a:p>
                      <a:r>
                        <a:rPr lang="en-IN" sz="1800" b="1" i="0" u="none" strike="noStrike" kern="1200" dirty="0">
                          <a:solidFill>
                            <a:schemeClr val="lt1"/>
                          </a:solidFill>
                          <a:effectLst/>
                          <a:latin typeface="+mn-lt"/>
                          <a:ea typeface="+mn-ea"/>
                          <a:cs typeface="+mn-cs"/>
                        </a:rPr>
                        <a:t>Limitations</a:t>
                      </a:r>
                      <a:endParaRPr lang="en-IN" dirty="0"/>
                    </a:p>
                  </a:txBody>
                  <a:tcPr/>
                </a:tc>
                <a:extLst>
                  <a:ext uri="{0D108BD9-81ED-4DB2-BD59-A6C34878D82A}">
                    <a16:rowId xmlns:a16="http://schemas.microsoft.com/office/drawing/2014/main" val="2712628612"/>
                  </a:ext>
                </a:extLst>
              </a:tr>
              <a:tr h="1604273">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u="none" dirty="0">
                          <a:latin typeface="Tahoma" panose="020B0604030504040204" pitchFamily="34" charset="0"/>
                          <a:ea typeface="Tahoma" panose="020B0604030504040204" pitchFamily="34" charset="0"/>
                          <a:cs typeface="Tahoma" panose="020B0604030504040204" pitchFamily="34" charset="0"/>
                        </a:rPr>
                        <a:t>Anirudh </a:t>
                      </a:r>
                      <a:r>
                        <a:rPr lang="en-IN" sz="1500" u="none" dirty="0" err="1">
                          <a:latin typeface="Tahoma" panose="020B0604030504040204" pitchFamily="34" charset="0"/>
                          <a:ea typeface="Tahoma" panose="020B0604030504040204" pitchFamily="34" charset="0"/>
                          <a:cs typeface="Tahoma" panose="020B0604030504040204" pitchFamily="34" charset="0"/>
                        </a:rPr>
                        <a:t>Ghildiyal,Komal</a:t>
                      </a:r>
                      <a:r>
                        <a:rPr lang="en-IN" sz="1500" u="none" dirty="0">
                          <a:latin typeface="Tahoma" panose="020B0604030504040204" pitchFamily="34" charset="0"/>
                          <a:ea typeface="Tahoma" panose="020B0604030504040204" pitchFamily="34" charset="0"/>
                          <a:cs typeface="Tahoma" panose="020B0604030504040204" pitchFamily="34" charset="0"/>
                        </a:rPr>
                        <a:t> </a:t>
                      </a:r>
                      <a:r>
                        <a:rPr lang="en-IN" sz="1500" u="none" dirty="0" err="1">
                          <a:latin typeface="Tahoma" panose="020B0604030504040204" pitchFamily="34" charset="0"/>
                          <a:ea typeface="Tahoma" panose="020B0604030504040204" pitchFamily="34" charset="0"/>
                          <a:cs typeface="Tahoma" panose="020B0604030504040204" pitchFamily="34" charset="0"/>
                        </a:rPr>
                        <a:t>Singh,Sachin</a:t>
                      </a:r>
                      <a:r>
                        <a:rPr lang="en-IN" sz="1500" u="none" dirty="0">
                          <a:latin typeface="Tahoma" panose="020B0604030504040204" pitchFamily="34" charset="0"/>
                          <a:ea typeface="Tahoma" panose="020B0604030504040204" pitchFamily="34" charset="0"/>
                          <a:cs typeface="Tahoma" panose="020B0604030504040204" pitchFamily="34" charset="0"/>
                        </a:rPr>
                        <a:t> Sharma,2020,</a:t>
                      </a:r>
                      <a:r>
                        <a:rPr lang="en-US" sz="1500" b="1" i="0" u="non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500" b="0" i="0" u="non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Music Genre Classification using Machine Learning</a:t>
                      </a:r>
                    </a:p>
                    <a:p>
                      <a:endParaRPr lang="en-IN" sz="1500" u="sng"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Using </a:t>
                      </a:r>
                      <a:r>
                        <a:rPr lang="en-IN" sz="1500" dirty="0" err="1">
                          <a:latin typeface="Tahoma" panose="020B0604030504040204" pitchFamily="34" charset="0"/>
                          <a:ea typeface="Tahoma" panose="020B0604030504040204" pitchFamily="34" charset="0"/>
                          <a:cs typeface="Tahoma" panose="020B0604030504040204" pitchFamily="34" charset="0"/>
                        </a:rPr>
                        <a:t>Mels</a:t>
                      </a:r>
                      <a:r>
                        <a:rPr lang="en-IN" sz="1500" dirty="0">
                          <a:latin typeface="Tahoma" panose="020B0604030504040204" pitchFamily="34" charset="0"/>
                          <a:ea typeface="Tahoma" panose="020B0604030504040204" pitchFamily="34" charset="0"/>
                          <a:cs typeface="Tahoma" panose="020B0604030504040204" pitchFamily="34" charset="0"/>
                        </a:rPr>
                        <a:t> spectrogram convert audio file to signal then using CNN to predict </a:t>
                      </a:r>
                    </a:p>
                    <a:p>
                      <a:r>
                        <a:rPr lang="en-IN" sz="1500" dirty="0">
                          <a:latin typeface="Tahoma" panose="020B0604030504040204" pitchFamily="34" charset="0"/>
                          <a:ea typeface="Tahoma" panose="020B0604030504040204" pitchFamily="34" charset="0"/>
                          <a:cs typeface="Tahoma" panose="020B0604030504040204" pitchFamily="34" charset="0"/>
                        </a:rPr>
                        <a:t>the </a:t>
                      </a:r>
                      <a:r>
                        <a:rPr lang="en-IN" sz="1500" dirty="0" err="1">
                          <a:latin typeface="Tahoma" panose="020B0604030504040204" pitchFamily="34" charset="0"/>
                          <a:ea typeface="Tahoma" panose="020B0604030504040204" pitchFamily="34" charset="0"/>
                          <a:cs typeface="Tahoma" panose="020B0604030504040204" pitchFamily="34" charset="0"/>
                        </a:rPr>
                        <a:t>accuarcy</a:t>
                      </a:r>
                      <a:r>
                        <a:rPr lang="en-IN" sz="1500" dirty="0">
                          <a:latin typeface="Tahoma" panose="020B0604030504040204" pitchFamily="34" charset="0"/>
                          <a:ea typeface="Tahoma" panose="020B0604030504040204" pitchFamily="34" charset="0"/>
                          <a:cs typeface="Tahoma" panose="020B0604030504040204" pitchFamily="34" charset="0"/>
                        </a:rPr>
                        <a:t>.</a:t>
                      </a:r>
                    </a:p>
                  </a:txBody>
                  <a:tcPr/>
                </a:tc>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CNN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Very High accuracy in image recognition problems.</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Overfitting occurs.</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588263796"/>
                  </a:ext>
                </a:extLst>
              </a:tr>
              <a:tr h="1105165">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2</a:t>
                      </a:r>
                    </a:p>
                  </a:txBody>
                  <a:tcPr/>
                </a:tc>
                <a:tc>
                  <a:txBody>
                    <a:bodyPr/>
                    <a:lstStyle/>
                    <a:p>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George </a:t>
                      </a:r>
                      <a:r>
                        <a:rPr lang="en-US"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Tzanetakis</a:t>
                      </a: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Perry Cook,2002, Musical Genre Classification of Audio Signals</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Timbral texture, Rhythmic content and Pitch content</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feature</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Statistical pattern recognition (SPR)</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Accurately recognize shape from different angles.</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Difficult to execute &amp; it is an extremely slow method</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4274383597"/>
                  </a:ext>
                </a:extLst>
              </a:tr>
              <a:tr h="2103379">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3</a:t>
                      </a:r>
                    </a:p>
                  </a:txBody>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Sarfaraz Masood,2014,</a:t>
                      </a:r>
                      <a:endParaRPr lang="en-US" sz="1500" dirty="0">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1" fontAlgn="t" latinLnBrk="0" hangingPunct="1">
                        <a:lnSpc>
                          <a:spcPct val="100000"/>
                        </a:lnSpc>
                        <a:spcBef>
                          <a:spcPts val="0"/>
                        </a:spcBef>
                        <a:spcAft>
                          <a:spcPts val="0"/>
                        </a:spcAft>
                        <a:buClrTx/>
                        <a:buSzTx/>
                        <a:buFontTx/>
                        <a:buNone/>
                        <a:tabLst/>
                        <a:defRPr/>
                      </a:pPr>
                      <a:r>
                        <a:rPr lang="en-US"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Genre classification of songs using neural networks</a:t>
                      </a: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Songs can be</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classified in real-time and  parallel architecture can be implemented on the multi-processing system.</a:t>
                      </a:r>
                      <a:r>
                        <a:rPr lang="en-US" sz="1500" b="0" dirty="0">
                          <a:effectLst/>
                          <a:latin typeface="Tahoma" panose="020B0604030504040204" pitchFamily="34" charset="0"/>
                          <a:ea typeface="Tahoma" panose="020B0604030504040204" pitchFamily="34" charset="0"/>
                          <a:cs typeface="Tahoma" panose="020B0604030504040204" pitchFamily="34" charset="0"/>
                        </a:rPr>
                        <a:t> </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Multi-Layer Perceptron Network(MLP)</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This work can also be extended for songs</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that are a mixture of two genres.</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p>
                      <a:br>
                        <a:rPr lang="en-US" sz="1500" dirty="0">
                          <a:latin typeface="Tahoma" panose="020B0604030504040204" pitchFamily="34" charset="0"/>
                          <a:ea typeface="Tahoma" panose="020B0604030504040204" pitchFamily="34" charset="0"/>
                          <a:cs typeface="Tahoma" panose="020B0604030504040204" pitchFamily="34" charset="0"/>
                        </a:rPr>
                      </a:b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Limited to classical and </a:t>
                      </a:r>
                      <a:r>
                        <a:rPr lang="en-US"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sufi</a:t>
                      </a: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2940563473"/>
                  </a:ext>
                </a:extLst>
              </a:tr>
            </a:tbl>
          </a:graphicData>
        </a:graphic>
      </p:graphicFrame>
    </p:spTree>
    <p:extLst>
      <p:ext uri="{BB962C8B-B14F-4D97-AF65-F5344CB8AC3E}">
        <p14:creationId xmlns:p14="http://schemas.microsoft.com/office/powerpoint/2010/main" val="10010302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MODEL 3 ACCURACY</a:t>
            </a:r>
            <a:endParaRPr lang="en-IN" dirty="0"/>
          </a:p>
        </p:txBody>
      </p:sp>
      <p:pic>
        <p:nvPicPr>
          <p:cNvPr id="4" name="Content Placeholder 3">
            <a:extLst>
              <a:ext uri="{FF2B5EF4-FFF2-40B4-BE49-F238E27FC236}">
                <a16:creationId xmlns:a16="http://schemas.microsoft.com/office/drawing/2014/main" id="{0234CFB7-4583-FF1F-F3DB-92ED43FB9B81}"/>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1790596" y="1266825"/>
            <a:ext cx="8610808" cy="4495800"/>
          </a:xfrm>
          <a:prstGeom prst="rect">
            <a:avLst/>
          </a:prstGeom>
          <a:noFill/>
          <a:ln>
            <a:noFill/>
          </a:ln>
        </p:spPr>
      </p:pic>
    </p:spTree>
    <p:extLst>
      <p:ext uri="{BB962C8B-B14F-4D97-AF65-F5344CB8AC3E}">
        <p14:creationId xmlns:p14="http://schemas.microsoft.com/office/powerpoint/2010/main" val="35251423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MODEL 4</a:t>
            </a:r>
          </a:p>
        </p:txBody>
      </p:sp>
      <p:pic>
        <p:nvPicPr>
          <p:cNvPr id="4" name="Content Placeholder 3">
            <a:extLst>
              <a:ext uri="{FF2B5EF4-FFF2-40B4-BE49-F238E27FC236}">
                <a16:creationId xmlns:a16="http://schemas.microsoft.com/office/drawing/2014/main" id="{8D18C83E-001D-20F9-7CA3-FF6D1A92AA3B}"/>
              </a:ext>
            </a:extLst>
          </p:cNvPr>
          <p:cNvPicPr>
            <a:picLocks noGrp="1" noChangeAspect="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3089650" y="1643853"/>
            <a:ext cx="6012701" cy="3741744"/>
          </a:xfrm>
          <a:prstGeom prst="rect">
            <a:avLst/>
          </a:prstGeom>
          <a:noFill/>
          <a:ln>
            <a:noFill/>
          </a:ln>
        </p:spPr>
      </p:pic>
    </p:spTree>
    <p:extLst>
      <p:ext uri="{BB962C8B-B14F-4D97-AF65-F5344CB8AC3E}">
        <p14:creationId xmlns:p14="http://schemas.microsoft.com/office/powerpoint/2010/main" val="2105631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MODEL 4 ACCURACY</a:t>
            </a:r>
            <a:endParaRPr lang="en-IN" dirty="0"/>
          </a:p>
        </p:txBody>
      </p:sp>
      <p:pic>
        <p:nvPicPr>
          <p:cNvPr id="4" name="Content Placeholder 3">
            <a:extLst>
              <a:ext uri="{FF2B5EF4-FFF2-40B4-BE49-F238E27FC236}">
                <a16:creationId xmlns:a16="http://schemas.microsoft.com/office/drawing/2014/main" id="{9793A6C9-22A3-9061-13F8-606B371F8820}"/>
              </a:ext>
            </a:extLst>
          </p:cNvPr>
          <p:cNvPicPr>
            <a:picLocks noGrp="1" noChangeAspect="1"/>
          </p:cNvPicPr>
          <p:nvPr>
            <p:ph sz="quarter" idx="10"/>
          </p:nvPr>
        </p:nvPicPr>
        <p:blipFill>
          <a:blip r:embed="rId2" cstate="print">
            <a:extLst>
              <a:ext uri="{28A0092B-C50C-407E-A947-70E740481C1C}">
                <a14:useLocalDpi xmlns:a14="http://schemas.microsoft.com/office/drawing/2010/main" val="0"/>
              </a:ext>
            </a:extLst>
          </a:blip>
          <a:srcRect/>
          <a:stretch>
            <a:fillRect/>
          </a:stretch>
        </p:blipFill>
        <p:spPr bwMode="auto">
          <a:xfrm>
            <a:off x="1634213" y="1266825"/>
            <a:ext cx="8923575" cy="4495800"/>
          </a:xfrm>
          <a:prstGeom prst="rect">
            <a:avLst/>
          </a:prstGeom>
          <a:noFill/>
          <a:ln>
            <a:noFill/>
          </a:ln>
        </p:spPr>
      </p:pic>
    </p:spTree>
    <p:extLst>
      <p:ext uri="{BB962C8B-B14F-4D97-AF65-F5344CB8AC3E}">
        <p14:creationId xmlns:p14="http://schemas.microsoft.com/office/powerpoint/2010/main" val="17894991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cs typeface="Times New Roman" panose="02020603050405020304" pitchFamily="18" charset="0"/>
              </a:rPr>
              <a:t>TESTING WITH NEW DATASET</a:t>
            </a:r>
          </a:p>
        </p:txBody>
      </p:sp>
      <p:pic>
        <p:nvPicPr>
          <p:cNvPr id="5" name="Content Placeholder 4">
            <a:extLst>
              <a:ext uri="{FF2B5EF4-FFF2-40B4-BE49-F238E27FC236}">
                <a16:creationId xmlns:a16="http://schemas.microsoft.com/office/drawing/2014/main" id="{23F397DD-6A98-90C0-FB89-7DD3713B32BD}"/>
              </a:ext>
            </a:extLst>
          </p:cNvPr>
          <p:cNvPicPr>
            <a:picLocks noGrp="1" noChangeAspect="1"/>
          </p:cNvPicPr>
          <p:nvPr>
            <p:ph sz="quarter" idx="10"/>
          </p:nvPr>
        </p:nvPicPr>
        <p:blipFill>
          <a:blip r:embed="rId2"/>
          <a:stretch>
            <a:fillRect/>
          </a:stretch>
        </p:blipFill>
        <p:spPr>
          <a:xfrm>
            <a:off x="1713934" y="1266825"/>
            <a:ext cx="8764133" cy="4495800"/>
          </a:xfrm>
        </p:spPr>
      </p:pic>
    </p:spTree>
    <p:extLst>
      <p:ext uri="{BB962C8B-B14F-4D97-AF65-F5344CB8AC3E}">
        <p14:creationId xmlns:p14="http://schemas.microsoft.com/office/powerpoint/2010/main" val="2884547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NEW DATASET</a:t>
            </a:r>
          </a:p>
        </p:txBody>
      </p:sp>
      <p:pic>
        <p:nvPicPr>
          <p:cNvPr id="5" name="Content Placeholder 4">
            <a:extLst>
              <a:ext uri="{FF2B5EF4-FFF2-40B4-BE49-F238E27FC236}">
                <a16:creationId xmlns:a16="http://schemas.microsoft.com/office/drawing/2014/main" id="{09EB16CF-F9A4-588A-3B68-2BA4C4A489A3}"/>
              </a:ext>
            </a:extLst>
          </p:cNvPr>
          <p:cNvPicPr>
            <a:picLocks noGrp="1" noChangeAspect="1"/>
          </p:cNvPicPr>
          <p:nvPr>
            <p:ph sz="quarter" idx="10"/>
          </p:nvPr>
        </p:nvPicPr>
        <p:blipFill>
          <a:blip r:embed="rId2"/>
          <a:stretch>
            <a:fillRect/>
          </a:stretch>
        </p:blipFill>
        <p:spPr>
          <a:xfrm>
            <a:off x="830263" y="2237090"/>
            <a:ext cx="10531475" cy="2651521"/>
          </a:xfrm>
        </p:spPr>
      </p:pic>
    </p:spTree>
    <p:extLst>
      <p:ext uri="{BB962C8B-B14F-4D97-AF65-F5344CB8AC3E}">
        <p14:creationId xmlns:p14="http://schemas.microsoft.com/office/powerpoint/2010/main" val="30487086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TRAIN &amp; TEST SPLIT</a:t>
            </a:r>
          </a:p>
        </p:txBody>
      </p:sp>
      <p:pic>
        <p:nvPicPr>
          <p:cNvPr id="5" name="Content Placeholder 4">
            <a:extLst>
              <a:ext uri="{FF2B5EF4-FFF2-40B4-BE49-F238E27FC236}">
                <a16:creationId xmlns:a16="http://schemas.microsoft.com/office/drawing/2014/main" id="{3885A1E8-30B2-0476-D2A2-D3805600928D}"/>
              </a:ext>
            </a:extLst>
          </p:cNvPr>
          <p:cNvPicPr>
            <a:picLocks noGrp="1" noChangeAspect="1"/>
          </p:cNvPicPr>
          <p:nvPr>
            <p:ph sz="quarter" idx="10"/>
          </p:nvPr>
        </p:nvPicPr>
        <p:blipFill>
          <a:blip r:embed="rId2"/>
          <a:stretch>
            <a:fillRect/>
          </a:stretch>
        </p:blipFill>
        <p:spPr>
          <a:xfrm>
            <a:off x="933003" y="1487629"/>
            <a:ext cx="10325995" cy="4054191"/>
          </a:xfrm>
        </p:spPr>
      </p:pic>
    </p:spTree>
    <p:extLst>
      <p:ext uri="{BB962C8B-B14F-4D97-AF65-F5344CB8AC3E}">
        <p14:creationId xmlns:p14="http://schemas.microsoft.com/office/powerpoint/2010/main" val="11666947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5435C-9912-E6A8-BDAF-9B9621CF9C05}"/>
              </a:ext>
            </a:extLst>
          </p:cNvPr>
          <p:cNvSpPr>
            <a:spLocks noGrp="1"/>
          </p:cNvSpPr>
          <p:nvPr>
            <p:ph type="title"/>
          </p:nvPr>
        </p:nvSpPr>
        <p:spPr/>
        <p:txBody>
          <a:bodyPr/>
          <a:lstStyle/>
          <a:p>
            <a:r>
              <a:rPr lang="en-IN" dirty="0">
                <a:solidFill>
                  <a:srgbClr val="FF0000"/>
                </a:solidFill>
              </a:rPr>
              <a:t>TESTING ACCURACY</a:t>
            </a:r>
          </a:p>
        </p:txBody>
      </p:sp>
      <p:pic>
        <p:nvPicPr>
          <p:cNvPr id="7" name="Picture 6">
            <a:extLst>
              <a:ext uri="{FF2B5EF4-FFF2-40B4-BE49-F238E27FC236}">
                <a16:creationId xmlns:a16="http://schemas.microsoft.com/office/drawing/2014/main" id="{45BC3A1E-5651-98F6-9603-21EBA5F81075}"/>
              </a:ext>
            </a:extLst>
          </p:cNvPr>
          <p:cNvPicPr>
            <a:picLocks noChangeAspect="1"/>
          </p:cNvPicPr>
          <p:nvPr/>
        </p:nvPicPr>
        <p:blipFill>
          <a:blip r:embed="rId2"/>
          <a:stretch>
            <a:fillRect/>
          </a:stretch>
        </p:blipFill>
        <p:spPr>
          <a:xfrm>
            <a:off x="2578426" y="1316259"/>
            <a:ext cx="6264183" cy="5018014"/>
          </a:xfrm>
          <a:prstGeom prst="rect">
            <a:avLst/>
          </a:prstGeom>
        </p:spPr>
      </p:pic>
    </p:spTree>
    <p:extLst>
      <p:ext uri="{BB962C8B-B14F-4D97-AF65-F5344CB8AC3E}">
        <p14:creationId xmlns:p14="http://schemas.microsoft.com/office/powerpoint/2010/main" val="206184095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9BD0A-5684-43EE-AD84-8DF674E6CE25}"/>
              </a:ext>
            </a:extLst>
          </p:cNvPr>
          <p:cNvSpPr>
            <a:spLocks noGrp="1"/>
          </p:cNvSpPr>
          <p:nvPr>
            <p:ph type="title"/>
          </p:nvPr>
        </p:nvSpPr>
        <p:spPr/>
        <p:txBody>
          <a:bodyPr/>
          <a:lstStyle/>
          <a:p>
            <a:r>
              <a:rPr lang="en-IN" dirty="0">
                <a:solidFill>
                  <a:schemeClr val="accent1"/>
                </a:solidFill>
              </a:rPr>
              <a:t>EVALUATION METRICS</a:t>
            </a:r>
          </a:p>
        </p:txBody>
      </p:sp>
      <p:sp>
        <p:nvSpPr>
          <p:cNvPr id="6" name="Content Placeholder 5">
            <a:extLst>
              <a:ext uri="{FF2B5EF4-FFF2-40B4-BE49-F238E27FC236}">
                <a16:creationId xmlns:a16="http://schemas.microsoft.com/office/drawing/2014/main" id="{33DE7AE2-E123-48D3-8798-9A3253261B95}"/>
              </a:ext>
            </a:extLst>
          </p:cNvPr>
          <p:cNvSpPr>
            <a:spLocks noGrp="1"/>
          </p:cNvSpPr>
          <p:nvPr>
            <p:ph sz="quarter" idx="10"/>
          </p:nvPr>
        </p:nvSpPr>
        <p:spPr>
          <a:xfrm>
            <a:off x="830263" y="1266825"/>
            <a:ext cx="10531474" cy="5422454"/>
          </a:xfrm>
        </p:spPr>
        <p:txBody>
          <a:bodyPr>
            <a:normAutofit fontScale="70000" lnSpcReduction="20000"/>
          </a:bodyPr>
          <a:lstStyle/>
          <a:p>
            <a:r>
              <a:rPr lang="en-US" sz="2100" b="0" i="0" dirty="0">
                <a:effectLst/>
                <a:latin typeface="Tahoma" panose="020B0604030504040204" pitchFamily="34" charset="0"/>
                <a:ea typeface="Tahoma" panose="020B0604030504040204" pitchFamily="34" charset="0"/>
                <a:cs typeface="Tahoma" panose="020B0604030504040204" pitchFamily="34" charset="0"/>
              </a:rPr>
              <a:t>The three parameters are used to estimate the performance of the model, sensitivity, specificity, and accuracy. Here sensitivity tells us how well our models classify a particular class, and specificity tells us how well our model is classified for non-current class. Accuracy tells us about the overall ratio of correctly detected events. All these parameters are defined as follows:</a:t>
            </a:r>
          </a:p>
          <a:p>
            <a:pPr marL="0" indent="0" algn="l">
              <a:buNone/>
            </a:pPr>
            <a:r>
              <a:rPr lang="en-US" sz="2100" b="0" i="0" dirty="0">
                <a:effectLst/>
                <a:latin typeface="Tahoma" panose="020B0604030504040204" pitchFamily="34" charset="0"/>
                <a:ea typeface="Tahoma" panose="020B0604030504040204" pitchFamily="34" charset="0"/>
                <a:cs typeface="Tahoma" panose="020B0604030504040204" pitchFamily="34" charset="0"/>
              </a:rPr>
              <a:t>			Sensitivity =TP/(TP+FP)	</a:t>
            </a:r>
          </a:p>
          <a:p>
            <a:pPr marL="0" indent="0" algn="l">
              <a:buNone/>
            </a:pPr>
            <a:r>
              <a:rPr lang="en-US" sz="2100" b="0" i="0" dirty="0">
                <a:effectLst/>
                <a:latin typeface="Tahoma" panose="020B0604030504040204" pitchFamily="34" charset="0"/>
                <a:ea typeface="Tahoma" panose="020B0604030504040204" pitchFamily="34" charset="0"/>
                <a:cs typeface="Tahoma" panose="020B0604030504040204" pitchFamily="34" charset="0"/>
              </a:rPr>
              <a:t>			Specificity =TN/(TN+FP)</a:t>
            </a:r>
          </a:p>
          <a:p>
            <a:pPr marL="0" indent="0" algn="l">
              <a:buNone/>
            </a:pPr>
            <a:r>
              <a:rPr lang="en-US" sz="2100" b="0" i="0" dirty="0">
                <a:effectLst/>
                <a:latin typeface="Tahoma" panose="020B0604030504040204" pitchFamily="34" charset="0"/>
                <a:ea typeface="Tahoma" panose="020B0604030504040204" pitchFamily="34" charset="0"/>
                <a:cs typeface="Tahoma" panose="020B0604030504040204" pitchFamily="34" charset="0"/>
              </a:rPr>
              <a:t>		      Accuracy =(TP+TN)/ Total Events</a:t>
            </a:r>
          </a:p>
          <a:p>
            <a:pPr algn="l"/>
            <a:r>
              <a:rPr lang="en-US" sz="2100" b="0" i="0" dirty="0">
                <a:effectLst/>
                <a:latin typeface="Tahoma" panose="020B0604030504040204" pitchFamily="34" charset="0"/>
                <a:ea typeface="Tahoma" panose="020B0604030504040204" pitchFamily="34" charset="0"/>
                <a:cs typeface="Tahoma" panose="020B0604030504040204" pitchFamily="34" charset="0"/>
              </a:rPr>
              <a:t>Here sensitivity and specificity are calculated for each class and accuracy for the overall results. For calculating sensitivity and specificity for a particular class say X,</a:t>
            </a:r>
          </a:p>
          <a:p>
            <a:pPr algn="l"/>
            <a:r>
              <a:rPr lang="en-US" sz="2100" b="0" i="0" dirty="0">
                <a:effectLst/>
                <a:latin typeface="Tahoma" panose="020B0604030504040204" pitchFamily="34" charset="0"/>
                <a:ea typeface="Tahoma" panose="020B0604030504040204" pitchFamily="34" charset="0"/>
                <a:cs typeface="Tahoma" panose="020B0604030504040204" pitchFamily="34" charset="0"/>
              </a:rPr>
              <a:t>TP for X is all the X instances that are classified as X</a:t>
            </a:r>
          </a:p>
          <a:p>
            <a:pPr algn="l"/>
            <a:r>
              <a:rPr lang="en-US" sz="2100" b="0" i="0" dirty="0">
                <a:effectLst/>
                <a:latin typeface="Tahoma" panose="020B0604030504040204" pitchFamily="34" charset="0"/>
                <a:ea typeface="Tahoma" panose="020B0604030504040204" pitchFamily="34" charset="0"/>
                <a:cs typeface="Tahoma" panose="020B0604030504040204" pitchFamily="34" charset="0"/>
              </a:rPr>
              <a:t>TN for X is all the non-X instances that are not classified as x</a:t>
            </a:r>
          </a:p>
          <a:p>
            <a:pPr algn="l"/>
            <a:r>
              <a:rPr lang="en-US" sz="2100" b="0" i="0" dirty="0">
                <a:effectLst/>
                <a:latin typeface="Tahoma" panose="020B0604030504040204" pitchFamily="34" charset="0"/>
                <a:ea typeface="Tahoma" panose="020B0604030504040204" pitchFamily="34" charset="0"/>
                <a:cs typeface="Tahoma" panose="020B0604030504040204" pitchFamily="34" charset="0"/>
              </a:rPr>
              <a:t>FP for X is all the non-X instances that are classified as X positive rate.</a:t>
            </a:r>
          </a:p>
          <a:p>
            <a:endParaRPr lang="en-IN"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6884888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88F75-44BB-4FC7-94CF-2AEC463AC4CB}"/>
              </a:ext>
            </a:extLst>
          </p:cNvPr>
          <p:cNvSpPr>
            <a:spLocks noGrp="1"/>
          </p:cNvSpPr>
          <p:nvPr>
            <p:ph type="title"/>
          </p:nvPr>
        </p:nvSpPr>
        <p:spPr>
          <a:xfrm>
            <a:off x="830269" y="150791"/>
            <a:ext cx="10523531" cy="583800"/>
          </a:xfrm>
        </p:spPr>
        <p:txBody>
          <a:bodyPr/>
          <a:lstStyle/>
          <a:p>
            <a:r>
              <a:rPr lang="en-IN" dirty="0">
                <a:solidFill>
                  <a:schemeClr val="accent1"/>
                </a:solidFill>
              </a:rPr>
              <a:t>REFERENCE</a:t>
            </a:r>
          </a:p>
        </p:txBody>
      </p:sp>
      <p:sp>
        <p:nvSpPr>
          <p:cNvPr id="3" name="Content Placeholder 2">
            <a:extLst>
              <a:ext uri="{FF2B5EF4-FFF2-40B4-BE49-F238E27FC236}">
                <a16:creationId xmlns:a16="http://schemas.microsoft.com/office/drawing/2014/main" id="{7D658821-24C4-40A5-B639-E05471D6AFAE}"/>
              </a:ext>
            </a:extLst>
          </p:cNvPr>
          <p:cNvSpPr>
            <a:spLocks noGrp="1"/>
          </p:cNvSpPr>
          <p:nvPr>
            <p:ph sz="quarter" idx="10"/>
          </p:nvPr>
        </p:nvSpPr>
        <p:spPr>
          <a:xfrm>
            <a:off x="822326" y="1266824"/>
            <a:ext cx="10531474" cy="5184776"/>
          </a:xfrm>
        </p:spPr>
        <p:txBody>
          <a:bodyPr>
            <a:noAutofit/>
          </a:bodyPr>
          <a:lstStyle/>
          <a:p>
            <a:pPr marL="0" indent="0">
              <a:spcBef>
                <a:spcPts val="0"/>
              </a:spcBef>
              <a:buNone/>
            </a:pPr>
            <a:r>
              <a:rPr lang="en-IN" sz="1600" dirty="0">
                <a:latin typeface="Tahoma" panose="020B0604030504040204" pitchFamily="34" charset="0"/>
                <a:ea typeface="Tahoma" panose="020B0604030504040204" pitchFamily="34" charset="0"/>
                <a:cs typeface="Tahoma" panose="020B0604030504040204" pitchFamily="34" charset="0"/>
              </a:rPr>
              <a:t>[1] </a:t>
            </a:r>
            <a:r>
              <a:rPr lang="en-IN" sz="1600" u="none" dirty="0">
                <a:latin typeface="Tahoma" panose="020B0604030504040204" pitchFamily="34" charset="0"/>
                <a:ea typeface="Tahoma" panose="020B0604030504040204" pitchFamily="34" charset="0"/>
                <a:cs typeface="Tahoma" panose="020B0604030504040204" pitchFamily="34" charset="0"/>
              </a:rPr>
              <a:t>Anirudh </a:t>
            </a:r>
            <a:r>
              <a:rPr lang="en-IN" sz="1600" u="none" dirty="0" err="1">
                <a:latin typeface="Tahoma" panose="020B0604030504040204" pitchFamily="34" charset="0"/>
                <a:ea typeface="Tahoma" panose="020B0604030504040204" pitchFamily="34" charset="0"/>
                <a:cs typeface="Tahoma" panose="020B0604030504040204" pitchFamily="34" charset="0"/>
              </a:rPr>
              <a:t>Ghildiyal,Komal</a:t>
            </a:r>
            <a:r>
              <a:rPr lang="en-IN" sz="1600" u="none" dirty="0">
                <a:latin typeface="Tahoma" panose="020B0604030504040204" pitchFamily="34" charset="0"/>
                <a:ea typeface="Tahoma" panose="020B0604030504040204" pitchFamily="34" charset="0"/>
                <a:cs typeface="Tahoma" panose="020B0604030504040204" pitchFamily="34" charset="0"/>
              </a:rPr>
              <a:t> </a:t>
            </a:r>
            <a:r>
              <a:rPr lang="en-IN" sz="1600" u="none" dirty="0" err="1">
                <a:latin typeface="Tahoma" panose="020B0604030504040204" pitchFamily="34" charset="0"/>
                <a:ea typeface="Tahoma" panose="020B0604030504040204" pitchFamily="34" charset="0"/>
                <a:cs typeface="Tahoma" panose="020B0604030504040204" pitchFamily="34" charset="0"/>
              </a:rPr>
              <a:t>Singh,Sachin</a:t>
            </a:r>
            <a:r>
              <a:rPr lang="en-IN" sz="1600" u="none" dirty="0">
                <a:latin typeface="Tahoma" panose="020B0604030504040204" pitchFamily="34" charset="0"/>
                <a:ea typeface="Tahoma" panose="020B0604030504040204" pitchFamily="34" charset="0"/>
                <a:cs typeface="Tahoma" panose="020B0604030504040204" pitchFamily="34" charset="0"/>
              </a:rPr>
              <a:t> Sharma,2020,</a:t>
            </a:r>
            <a:r>
              <a:rPr lang="en-US" sz="1600" b="1" i="0" u="non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600" b="0" i="0" u="none" kern="1200" dirty="0">
                <a:effectLst/>
                <a:latin typeface="Tahoma" panose="020B0604030504040204" pitchFamily="34" charset="0"/>
                <a:ea typeface="Tahoma" panose="020B0604030504040204" pitchFamily="34" charset="0"/>
                <a:cs typeface="Tahoma" panose="020B0604030504040204" pitchFamily="34" charset="0"/>
              </a:rPr>
              <a:t>Music Genre Classification using       Machine Learning,</a:t>
            </a:r>
            <a:r>
              <a:rPr lang="en-US" sz="1600" dirty="0">
                <a:latin typeface="Tahoma" panose="020B0604030504040204" pitchFamily="34" charset="0"/>
                <a:ea typeface="Tahoma" panose="020B0604030504040204" pitchFamily="34" charset="0"/>
                <a:cs typeface="Tahoma" panose="020B0604030504040204" pitchFamily="34" charset="0"/>
              </a:rPr>
              <a:t>2020 4th International Conference on Electronics, Communication 	and Aerospace Technology (ICECA).</a:t>
            </a:r>
          </a:p>
          <a:p>
            <a:pPr marL="0" indent="0">
              <a:spcBef>
                <a:spcPts val="0"/>
              </a:spcBef>
              <a:buNone/>
            </a:pPr>
            <a:endParaRPr lang="en-US" sz="1600" dirty="0">
              <a:latin typeface="Tahoma" panose="020B0604030504040204" pitchFamily="34" charset="0"/>
              <a:ea typeface="Tahoma" panose="020B0604030504040204" pitchFamily="34" charset="0"/>
              <a:cs typeface="Tahoma" panose="020B0604030504040204" pitchFamily="34" charset="0"/>
            </a:endParaRPr>
          </a:p>
          <a:p>
            <a:pPr marL="0" indent="0" rtl="0">
              <a:spcBef>
                <a:spcPts val="0"/>
              </a:spcBef>
              <a:spcAft>
                <a:spcPts val="0"/>
              </a:spcAft>
              <a:buNone/>
            </a:pP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[2] George </a:t>
            </a:r>
            <a:r>
              <a:rPr lang="en-US" sz="1600" b="0" i="0" u="none" strike="noStrike" dirty="0" err="1">
                <a:effectLst/>
                <a:latin typeface="Tahoma" panose="020B0604030504040204" pitchFamily="34" charset="0"/>
                <a:ea typeface="Tahoma" panose="020B0604030504040204" pitchFamily="34" charset="0"/>
                <a:cs typeface="Tahoma" panose="020B0604030504040204" pitchFamily="34" charset="0"/>
              </a:rPr>
              <a:t>Tzanetakis</a:t>
            </a: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 Perry Cook,2002, Musical Genre Classification of Audio Signals, IEEE Transactions on Speech and Audio Processing( Volume: 10, Issue: 5, July 2002)</a:t>
            </a:r>
            <a:endParaRPr lang="en-IN" sz="1600" b="0" dirty="0">
              <a:effectLst/>
              <a:latin typeface="Tahoma" panose="020B0604030504040204" pitchFamily="34" charset="0"/>
              <a:ea typeface="Tahoma" panose="020B0604030504040204" pitchFamily="34" charset="0"/>
              <a:cs typeface="Tahoma" panose="020B0604030504040204" pitchFamily="34" charset="0"/>
            </a:endParaRPr>
          </a:p>
          <a:p>
            <a:pPr marL="0" indent="0" algn="l">
              <a:buNone/>
            </a:pPr>
            <a:r>
              <a:rPr lang="en-IN" sz="1600" dirty="0">
                <a:latin typeface="Tahoma" panose="020B0604030504040204" pitchFamily="34" charset="0"/>
                <a:ea typeface="Tahoma" panose="020B0604030504040204" pitchFamily="34" charset="0"/>
                <a:cs typeface="Tahoma" panose="020B0604030504040204" pitchFamily="34" charset="0"/>
              </a:rPr>
              <a:t>[3] </a:t>
            </a: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Sarfaraz Masood, ,2014,</a:t>
            </a:r>
            <a:r>
              <a:rPr lang="en-US" sz="1600" dirty="0">
                <a:latin typeface="Tahoma" panose="020B0604030504040204" pitchFamily="34" charset="0"/>
                <a:ea typeface="Tahoma" panose="020B0604030504040204" pitchFamily="34" charset="0"/>
                <a:cs typeface="Tahoma" panose="020B0604030504040204" pitchFamily="34" charset="0"/>
              </a:rPr>
              <a:t> </a:t>
            </a:r>
            <a:r>
              <a:rPr lang="en-US" sz="1600" b="0" i="0" u="none" strike="noStrike" dirty="0">
                <a:effectLst/>
                <a:latin typeface="Tahoma" panose="020B0604030504040204" pitchFamily="34" charset="0"/>
                <a:ea typeface="Tahoma" panose="020B0604030504040204" pitchFamily="34" charset="0"/>
                <a:cs typeface="Tahoma" panose="020B0604030504040204" pitchFamily="34" charset="0"/>
              </a:rPr>
              <a:t>Genre classification of songs using neural networks, </a:t>
            </a:r>
            <a:r>
              <a:rPr lang="en-US" sz="1600" b="0" i="0" dirty="0">
                <a:effectLst/>
                <a:latin typeface="Tahoma" panose="020B0604030504040204" pitchFamily="34" charset="0"/>
                <a:ea typeface="Tahoma" panose="020B0604030504040204" pitchFamily="34" charset="0"/>
                <a:cs typeface="Tahoma" panose="020B0604030504040204" pitchFamily="34" charset="0"/>
              </a:rPr>
              <a:t>Conference: ICCCT-2014 At: MNIT </a:t>
            </a:r>
            <a:r>
              <a:rPr lang="en-US" sz="1600" b="0" i="0" dirty="0" err="1">
                <a:effectLst/>
                <a:latin typeface="Tahoma" panose="020B0604030504040204" pitchFamily="34" charset="0"/>
                <a:ea typeface="Tahoma" panose="020B0604030504040204" pitchFamily="34" charset="0"/>
                <a:cs typeface="Tahoma" panose="020B0604030504040204" pitchFamily="34" charset="0"/>
              </a:rPr>
              <a:t>Allahbad</a:t>
            </a:r>
            <a:endParaRPr lang="en-US" sz="1600" b="0" i="0" dirty="0">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1" fontAlgn="t" latinLnBrk="0" hangingPunct="1">
              <a:lnSpc>
                <a:spcPct val="100000"/>
              </a:lnSpc>
              <a:spcBef>
                <a:spcPts val="0"/>
              </a:spcBef>
              <a:spcAft>
                <a:spcPts val="0"/>
              </a:spcAft>
              <a:buClrTx/>
              <a:buSzTx/>
              <a:buFontTx/>
              <a:buNone/>
              <a:tabLst/>
              <a:defRPr/>
            </a:pPr>
            <a:endParaRPr lang="en-US" sz="1600" b="0" i="0" u="none" strike="noStrike" dirty="0">
              <a:effectLst/>
              <a:latin typeface="Tahoma" panose="020B0604030504040204" pitchFamily="34" charset="0"/>
              <a:ea typeface="Tahoma" panose="020B0604030504040204" pitchFamily="34" charset="0"/>
              <a:cs typeface="Tahoma" panose="020B0604030504040204" pitchFamily="34" charset="0"/>
            </a:endParaRPr>
          </a:p>
          <a:p>
            <a:pPr marL="0" indent="0" rtl="0" fontAlgn="t">
              <a:spcBef>
                <a:spcPts val="0"/>
              </a:spcBef>
              <a:spcAft>
                <a:spcPts val="0"/>
              </a:spcAft>
              <a:buNone/>
            </a:pPr>
            <a:r>
              <a:rPr lang="en-IN" sz="1600" dirty="0">
                <a:latin typeface="Tahoma" panose="020B0604030504040204" pitchFamily="34" charset="0"/>
                <a:ea typeface="Tahoma" panose="020B0604030504040204" pitchFamily="34" charset="0"/>
                <a:cs typeface="Tahoma" panose="020B0604030504040204" pitchFamily="34" charset="0"/>
              </a:rPr>
              <a:t>[4] </a:t>
            </a:r>
            <a:r>
              <a:rPr lang="en-IN" sz="1600" b="0" i="0" u="none" strike="noStrike" dirty="0" err="1">
                <a:effectLst/>
                <a:latin typeface="Tahoma" panose="020B0604030504040204" pitchFamily="34" charset="0"/>
                <a:ea typeface="Tahoma" panose="020B0604030504040204" pitchFamily="34" charset="0"/>
                <a:cs typeface="Tahoma" panose="020B0604030504040204" pitchFamily="34" charset="0"/>
              </a:rPr>
              <a:t>Glaucia</a:t>
            </a:r>
            <a:r>
              <a:rPr lang="en-IN" sz="1600" b="0" i="0" u="none" strike="noStrike" dirty="0">
                <a:effectLst/>
                <a:latin typeface="Tahoma" panose="020B0604030504040204" pitchFamily="34" charset="0"/>
                <a:ea typeface="Tahoma" panose="020B0604030504040204" pitchFamily="34" charset="0"/>
                <a:cs typeface="Tahoma" panose="020B0604030504040204" pitchFamily="34" charset="0"/>
              </a:rPr>
              <a:t> M. </a:t>
            </a:r>
            <a:r>
              <a:rPr lang="en-IN" sz="1600" b="0" i="0" u="none" strike="noStrike" dirty="0" err="1">
                <a:effectLst/>
                <a:latin typeface="Tahoma" panose="020B0604030504040204" pitchFamily="34" charset="0"/>
                <a:ea typeface="Tahoma" panose="020B0604030504040204" pitchFamily="34" charset="0"/>
                <a:cs typeface="Tahoma" panose="020B0604030504040204" pitchFamily="34" charset="0"/>
              </a:rPr>
              <a:t>Bressan</a:t>
            </a:r>
            <a:r>
              <a:rPr lang="en-IN" sz="1600" b="0" i="0" u="none" strike="noStrike" dirty="0">
                <a:effectLst/>
                <a:latin typeface="Tahoma" panose="020B0604030504040204" pitchFamily="34" charset="0"/>
                <a:ea typeface="Tahoma" panose="020B0604030504040204" pitchFamily="34" charset="0"/>
                <a:cs typeface="Tahoma" panose="020B0604030504040204" pitchFamily="34" charset="0"/>
              </a:rPr>
              <a:t>, Beatriz C. F. de Azevedo, </a:t>
            </a:r>
            <a:r>
              <a:rPr lang="en-IN" sz="1600" b="0" i="0" u="none" strike="noStrike" dirty="0" err="1">
                <a:effectLst/>
                <a:latin typeface="Tahoma" panose="020B0604030504040204" pitchFamily="34" charset="0"/>
                <a:ea typeface="Tahoma" panose="020B0604030504040204" pitchFamily="34" charset="0"/>
                <a:cs typeface="Tahoma" panose="020B0604030504040204" pitchFamily="34" charset="0"/>
              </a:rPr>
              <a:t>Elisangela</a:t>
            </a:r>
            <a:r>
              <a:rPr lang="en-IN" sz="1600" b="0" i="0" u="none" strike="noStrike" dirty="0">
                <a:effectLst/>
                <a:latin typeface="Tahoma" panose="020B0604030504040204" pitchFamily="34" charset="0"/>
                <a:ea typeface="Tahoma" panose="020B0604030504040204" pitchFamily="34" charset="0"/>
                <a:cs typeface="Tahoma" panose="020B0604030504040204" pitchFamily="34" charset="0"/>
              </a:rPr>
              <a:t> Ap. S. </a:t>
            </a:r>
            <a:r>
              <a:rPr lang="en-IN" sz="1600" b="0" i="0" u="none" strike="noStrike" dirty="0" err="1">
                <a:effectLst/>
                <a:latin typeface="Tahoma" panose="020B0604030504040204" pitchFamily="34" charset="0"/>
                <a:ea typeface="Tahoma" panose="020B0604030504040204" pitchFamily="34" charset="0"/>
                <a:cs typeface="Tahoma" panose="020B0604030504040204" pitchFamily="34" charset="0"/>
              </a:rPr>
              <a:t>Lizzi</a:t>
            </a:r>
            <a:r>
              <a:rPr lang="en-IN" sz="1600" b="0" i="0" u="none" strike="noStrike" dirty="0">
                <a:effectLst/>
                <a:latin typeface="Tahoma" panose="020B0604030504040204" pitchFamily="34" charset="0"/>
                <a:ea typeface="Tahoma" panose="020B0604030504040204" pitchFamily="34" charset="0"/>
                <a:cs typeface="Tahoma" panose="020B0604030504040204" pitchFamily="34" charset="0"/>
              </a:rPr>
              <a:t> 2017,</a:t>
            </a:r>
            <a:r>
              <a:rPr lang="en-IN" sz="1600" dirty="0">
                <a:latin typeface="Tahoma" panose="020B0604030504040204" pitchFamily="34" charset="0"/>
                <a:ea typeface="Tahoma" panose="020B0604030504040204" pitchFamily="34" charset="0"/>
                <a:cs typeface="Tahoma" panose="020B0604030504040204" pitchFamily="34" charset="0"/>
              </a:rPr>
              <a:t> </a:t>
            </a:r>
            <a:r>
              <a:rPr lang="en-IN" sz="1600" b="0" i="0" u="none" strike="noStrike" dirty="0">
                <a:effectLst/>
                <a:latin typeface="Tahoma" panose="020B0604030504040204" pitchFamily="34" charset="0"/>
                <a:ea typeface="Tahoma" panose="020B0604030504040204" pitchFamily="34" charset="0"/>
                <a:cs typeface="Tahoma" panose="020B0604030504040204" pitchFamily="34" charset="0"/>
              </a:rPr>
              <a:t>A Decision Tree Approach for the Musical Genres</a:t>
            </a:r>
            <a:r>
              <a:rPr lang="en-IN" sz="1600" dirty="0">
                <a:latin typeface="Tahoma" panose="020B0604030504040204" pitchFamily="34" charset="0"/>
                <a:ea typeface="Tahoma" panose="020B0604030504040204" pitchFamily="34" charset="0"/>
                <a:cs typeface="Tahoma" panose="020B0604030504040204" pitchFamily="34" charset="0"/>
              </a:rPr>
              <a:t> </a:t>
            </a:r>
            <a:r>
              <a:rPr lang="en-IN" sz="1600" b="0" i="0" u="none" strike="noStrike" dirty="0">
                <a:effectLst/>
                <a:latin typeface="Tahoma" panose="020B0604030504040204" pitchFamily="34" charset="0"/>
                <a:ea typeface="Tahoma" panose="020B0604030504040204" pitchFamily="34" charset="0"/>
                <a:cs typeface="Tahoma" panose="020B0604030504040204" pitchFamily="34" charset="0"/>
              </a:rPr>
              <a:t>Classification</a:t>
            </a:r>
            <a:endParaRPr lang="en-IN" sz="1600" b="0" dirty="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17131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4EC9B-75DF-4CE0-824D-DAEBA974A668}"/>
              </a:ext>
            </a:extLst>
          </p:cNvPr>
          <p:cNvSpPr>
            <a:spLocks noGrp="1"/>
          </p:cNvSpPr>
          <p:nvPr>
            <p:ph type="title"/>
          </p:nvPr>
        </p:nvSpPr>
        <p:spPr/>
        <p:txBody>
          <a:bodyPr/>
          <a:lstStyle/>
          <a:p>
            <a:r>
              <a:rPr lang="en-IN" dirty="0">
                <a:solidFill>
                  <a:schemeClr val="accent1"/>
                </a:solidFill>
              </a:rPr>
              <a:t>REFERENCE(</a:t>
            </a:r>
            <a:r>
              <a:rPr lang="en-IN" dirty="0" err="1">
                <a:solidFill>
                  <a:schemeClr val="accent1"/>
                </a:solidFill>
              </a:rPr>
              <a:t>Contd</a:t>
            </a:r>
            <a:r>
              <a:rPr lang="en-IN" dirty="0">
                <a:solidFill>
                  <a:schemeClr val="accent1"/>
                </a:solidFill>
              </a:rPr>
              <a:t>…)</a:t>
            </a:r>
            <a:endParaRPr lang="en-IN" dirty="0"/>
          </a:p>
        </p:txBody>
      </p:sp>
      <p:sp>
        <p:nvSpPr>
          <p:cNvPr id="3" name="Content Placeholder 2">
            <a:extLst>
              <a:ext uri="{FF2B5EF4-FFF2-40B4-BE49-F238E27FC236}">
                <a16:creationId xmlns:a16="http://schemas.microsoft.com/office/drawing/2014/main" id="{BBC1717A-1ED1-49F7-A3AC-BCB576FC9392}"/>
              </a:ext>
            </a:extLst>
          </p:cNvPr>
          <p:cNvSpPr>
            <a:spLocks noGrp="1"/>
          </p:cNvSpPr>
          <p:nvPr>
            <p:ph sz="quarter" idx="10"/>
          </p:nvPr>
        </p:nvSpPr>
        <p:spPr>
          <a:xfrm>
            <a:off x="830263" y="1266825"/>
            <a:ext cx="10531474" cy="5169834"/>
          </a:xfrm>
        </p:spPr>
        <p:txBody>
          <a:bodyPr>
            <a:normAutofit fontScale="85000" lnSpcReduction="20000"/>
          </a:bodyPr>
          <a:lstStyle/>
          <a:p>
            <a:pPr marL="0" indent="0" rtl="0">
              <a:spcBef>
                <a:spcPts val="0"/>
              </a:spcBef>
              <a:spcAft>
                <a:spcPts val="0"/>
              </a:spcAft>
              <a:buNone/>
            </a:pP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[5]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Rajib</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Sarkar;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Nimagna</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Biswas;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Saurajit</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Chakraborty,2018,Music Genre Classification Using Frequency Domain Features, 2018 Fifth International Conference on Emerging Applications of Information Technology (EAIT)</a:t>
            </a:r>
            <a:br>
              <a:rPr lang="en-IN" sz="1900" b="0" dirty="0">
                <a:effectLst/>
                <a:latin typeface="Tahoma" panose="020B0604030504040204" pitchFamily="34" charset="0"/>
                <a:ea typeface="Tahoma" panose="020B0604030504040204" pitchFamily="34" charset="0"/>
                <a:cs typeface="Tahoma" panose="020B0604030504040204" pitchFamily="34" charset="0"/>
              </a:rPr>
            </a:br>
            <a:br>
              <a:rPr lang="en-IN" sz="1900" b="0" dirty="0">
                <a:effectLst/>
                <a:latin typeface="Tahoma" panose="020B0604030504040204" pitchFamily="34" charset="0"/>
                <a:ea typeface="Tahoma" panose="020B0604030504040204" pitchFamily="34" charset="0"/>
                <a:cs typeface="Tahoma" panose="020B0604030504040204" pitchFamily="34" charset="0"/>
              </a:rPr>
            </a:b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[6]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Ardiansyah</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Dores</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Fajar</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Masya</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Hendra Prastiawan,2018, Music Genre Classification using Naïve Bayes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Algorithm</a:t>
            </a:r>
            <a:r>
              <a:rPr lang="en-IN" sz="1900" b="1" i="0" u="none" strike="noStrike" dirty="0" err="1">
                <a:effectLst/>
                <a:latin typeface="Tahoma" panose="020B0604030504040204" pitchFamily="34" charset="0"/>
                <a:ea typeface="Tahoma" panose="020B0604030504040204" pitchFamily="34" charset="0"/>
                <a:cs typeface="Tahoma" panose="020B0604030504040204" pitchFamily="34" charset="0"/>
              </a:rPr>
              <a:t>,</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International</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Journal of Computer Science and Mobile Computing ISSN 2320–088X</a:t>
            </a:r>
            <a:endParaRPr lang="en-IN" sz="1900" b="0" dirty="0">
              <a:effectLst/>
              <a:latin typeface="Tahoma" panose="020B0604030504040204" pitchFamily="34" charset="0"/>
              <a:ea typeface="Tahoma" panose="020B0604030504040204" pitchFamily="34" charset="0"/>
              <a:cs typeface="Tahoma" panose="020B0604030504040204" pitchFamily="34" charset="0"/>
            </a:endParaRPr>
          </a:p>
          <a:p>
            <a:pPr marL="0" indent="0" rtl="0">
              <a:spcBef>
                <a:spcPts val="0"/>
              </a:spcBef>
              <a:spcAft>
                <a:spcPts val="0"/>
              </a:spcAft>
              <a:buNone/>
            </a:pPr>
            <a:br>
              <a:rPr lang="en-IN" sz="1900" b="0" dirty="0">
                <a:effectLst/>
                <a:latin typeface="Tahoma" panose="020B0604030504040204" pitchFamily="34" charset="0"/>
                <a:ea typeface="Tahoma" panose="020B0604030504040204" pitchFamily="34" charset="0"/>
                <a:cs typeface="Tahoma" panose="020B0604030504040204" pitchFamily="34" charset="0"/>
              </a:rPr>
            </a:b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[7]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Bisharad</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Dipjyoti</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and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Rabul</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Hussain Laskar,2019,</a:t>
            </a:r>
            <a:r>
              <a:rPr lang="en-IN" sz="1900" dirty="0">
                <a:latin typeface="Tahoma" panose="020B0604030504040204" pitchFamily="34" charset="0"/>
                <a:ea typeface="Tahoma" panose="020B0604030504040204" pitchFamily="34" charset="0"/>
                <a:cs typeface="Tahoma" panose="020B0604030504040204" pitchFamily="34" charset="0"/>
              </a:rPr>
              <a:t> </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Music Genre Recognition</a:t>
            </a:r>
            <a:r>
              <a:rPr lang="en-IN" sz="1900" dirty="0">
                <a:latin typeface="Tahoma" panose="020B0604030504040204" pitchFamily="34" charset="0"/>
                <a:ea typeface="Tahoma" panose="020B0604030504040204" pitchFamily="34" charset="0"/>
                <a:cs typeface="Tahoma" panose="020B0604030504040204" pitchFamily="34" charset="0"/>
              </a:rPr>
              <a:t> </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Using Residual Neural Networks, </a:t>
            </a:r>
            <a:r>
              <a:rPr lang="en-IN" sz="1900" b="1" i="0" u="none" strike="noStrike" dirty="0">
                <a:effectLst/>
                <a:latin typeface="Tahoma" panose="020B0604030504040204" pitchFamily="34" charset="0"/>
                <a:ea typeface="Tahoma" panose="020B0604030504040204" pitchFamily="34" charset="0"/>
                <a:cs typeface="Tahoma" panose="020B0604030504040204" pitchFamily="34" charset="0"/>
              </a:rPr>
              <a:t>  </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TENCON 2019 - 2019 IEEE Region 10 Conference (TENCON)</a:t>
            </a:r>
            <a:br>
              <a:rPr lang="en-IN" sz="1900" b="0" dirty="0">
                <a:effectLst/>
                <a:latin typeface="Tahoma" panose="020B0604030504040204" pitchFamily="34" charset="0"/>
                <a:ea typeface="Tahoma" panose="020B0604030504040204" pitchFamily="34" charset="0"/>
                <a:cs typeface="Tahoma" panose="020B0604030504040204" pitchFamily="34" charset="0"/>
              </a:rPr>
            </a:br>
            <a:br>
              <a:rPr lang="en-IN" sz="1900" b="0" dirty="0">
                <a:effectLst/>
                <a:latin typeface="Tahoma" panose="020B0604030504040204" pitchFamily="34" charset="0"/>
                <a:ea typeface="Tahoma" panose="020B0604030504040204" pitchFamily="34" charset="0"/>
                <a:cs typeface="Tahoma" panose="020B0604030504040204" pitchFamily="34" charset="0"/>
              </a:rPr>
            </a:b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[8] Yu-</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Huei</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Cheng, Pang-Ching Chang, Che-Nan Kuo,2020, CNN Approach for Music Genre Classification, 2020 International Symposium on Computer, Consumer and Control (IS3C)</a:t>
            </a:r>
          </a:p>
          <a:p>
            <a:pPr marL="0" indent="0" rtl="0">
              <a:spcBef>
                <a:spcPts val="0"/>
              </a:spcBef>
              <a:spcAft>
                <a:spcPts val="0"/>
              </a:spcAft>
              <a:buNone/>
            </a:pPr>
            <a:endParaRPr lang="en-IN" sz="1900" b="0" i="0" u="none" strike="noStrike" dirty="0">
              <a:effectLst/>
              <a:latin typeface="Tahoma" panose="020B0604030504040204" pitchFamily="34" charset="0"/>
              <a:ea typeface="Tahoma" panose="020B0604030504040204" pitchFamily="34" charset="0"/>
              <a:cs typeface="Tahoma" panose="020B0604030504040204" pitchFamily="34" charset="0"/>
            </a:endParaRPr>
          </a:p>
          <a:p>
            <a:pPr marL="0" indent="0">
              <a:spcBef>
                <a:spcPts val="0"/>
              </a:spcBef>
              <a:buNone/>
            </a:pP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[9] Nirmal M </a:t>
            </a:r>
            <a:r>
              <a:rPr lang="en-IN" sz="1900" b="0" i="0" u="none" strike="noStrike" dirty="0" err="1">
                <a:effectLst/>
                <a:latin typeface="Tahoma" panose="020B0604030504040204" pitchFamily="34" charset="0"/>
                <a:ea typeface="Tahoma" panose="020B0604030504040204" pitchFamily="34" charset="0"/>
                <a:cs typeface="Tahoma" panose="020B0604030504040204" pitchFamily="34" charset="0"/>
              </a:rPr>
              <a:t>R,Shajee</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 Mohan BS,2020, Music Genre Classification using Spectrograms,</a:t>
            </a:r>
            <a:r>
              <a:rPr lang="en-IN" sz="1900" b="1" i="0" u="none" strike="noStrike" dirty="0">
                <a:effectLst/>
                <a:latin typeface="Tahoma" panose="020B0604030504040204" pitchFamily="34" charset="0"/>
                <a:ea typeface="Tahoma" panose="020B0604030504040204" pitchFamily="34" charset="0"/>
                <a:cs typeface="Tahoma" panose="020B0604030504040204" pitchFamily="34" charset="0"/>
              </a:rPr>
              <a:t> </a:t>
            </a:r>
            <a:r>
              <a:rPr lang="en-IN" sz="1900" b="0" i="0" u="none" strike="noStrike" dirty="0">
                <a:effectLst/>
                <a:latin typeface="Tahoma" panose="020B0604030504040204" pitchFamily="34" charset="0"/>
                <a:ea typeface="Tahoma" panose="020B0604030504040204" pitchFamily="34" charset="0"/>
                <a:cs typeface="Tahoma" panose="020B0604030504040204" pitchFamily="34" charset="0"/>
              </a:rPr>
              <a:t>2020 International Conference on Power, Instrumentation, Control and Computing (PICC)</a:t>
            </a:r>
            <a:endParaRPr lang="en-IN" sz="1900" i="0" u="none" strike="noStrike" dirty="0">
              <a:latin typeface="Tahoma" panose="020B0604030504040204" pitchFamily="34" charset="0"/>
              <a:ea typeface="Tahoma" panose="020B0604030504040204" pitchFamily="34" charset="0"/>
              <a:cs typeface="Tahoma" panose="020B0604030504040204" pitchFamily="34" charset="0"/>
            </a:endParaRPr>
          </a:p>
          <a:p>
            <a:endParaRPr lang="en-IN" dirty="0"/>
          </a:p>
        </p:txBody>
      </p:sp>
    </p:spTree>
    <p:extLst>
      <p:ext uri="{BB962C8B-B14F-4D97-AF65-F5344CB8AC3E}">
        <p14:creationId xmlns:p14="http://schemas.microsoft.com/office/powerpoint/2010/main" val="2016276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20CA41B7-3567-43EB-94F3-F81D5FCC3D20}"/>
              </a:ext>
            </a:extLst>
          </p:cNvPr>
          <p:cNvGraphicFramePr>
            <a:graphicFrameLocks noGrp="1"/>
          </p:cNvGraphicFramePr>
          <p:nvPr>
            <p:extLst>
              <p:ext uri="{D42A27DB-BD31-4B8C-83A1-F6EECF244321}">
                <p14:modId xmlns:p14="http://schemas.microsoft.com/office/powerpoint/2010/main" val="2272548594"/>
              </p:ext>
            </p:extLst>
          </p:nvPr>
        </p:nvGraphicFramePr>
        <p:xfrm>
          <a:off x="0" y="726142"/>
          <a:ext cx="12192000" cy="6276797"/>
        </p:xfrm>
        <a:graphic>
          <a:graphicData uri="http://schemas.openxmlformats.org/drawingml/2006/table">
            <a:tbl>
              <a:tblPr firstRow="1" bandRow="1">
                <a:tableStyleId>{5C22544A-7EE6-4342-B048-85BDC9FD1C3A}</a:tableStyleId>
              </a:tblPr>
              <a:tblGrid>
                <a:gridCol w="788894">
                  <a:extLst>
                    <a:ext uri="{9D8B030D-6E8A-4147-A177-3AD203B41FA5}">
                      <a16:colId xmlns:a16="http://schemas.microsoft.com/office/drawing/2014/main" val="3215764481"/>
                    </a:ext>
                  </a:extLst>
                </a:gridCol>
                <a:gridCol w="3050254">
                  <a:extLst>
                    <a:ext uri="{9D8B030D-6E8A-4147-A177-3AD203B41FA5}">
                      <a16:colId xmlns:a16="http://schemas.microsoft.com/office/drawing/2014/main" val="3603845215"/>
                    </a:ext>
                  </a:extLst>
                </a:gridCol>
                <a:gridCol w="2088213">
                  <a:extLst>
                    <a:ext uri="{9D8B030D-6E8A-4147-A177-3AD203B41FA5}">
                      <a16:colId xmlns:a16="http://schemas.microsoft.com/office/drawing/2014/main" val="3897753712"/>
                    </a:ext>
                  </a:extLst>
                </a:gridCol>
                <a:gridCol w="2088213">
                  <a:extLst>
                    <a:ext uri="{9D8B030D-6E8A-4147-A177-3AD203B41FA5}">
                      <a16:colId xmlns:a16="http://schemas.microsoft.com/office/drawing/2014/main" val="405685909"/>
                    </a:ext>
                  </a:extLst>
                </a:gridCol>
                <a:gridCol w="2088213">
                  <a:extLst>
                    <a:ext uri="{9D8B030D-6E8A-4147-A177-3AD203B41FA5}">
                      <a16:colId xmlns:a16="http://schemas.microsoft.com/office/drawing/2014/main" val="2446571949"/>
                    </a:ext>
                  </a:extLst>
                </a:gridCol>
                <a:gridCol w="2088213">
                  <a:extLst>
                    <a:ext uri="{9D8B030D-6E8A-4147-A177-3AD203B41FA5}">
                      <a16:colId xmlns:a16="http://schemas.microsoft.com/office/drawing/2014/main" val="1652774330"/>
                    </a:ext>
                  </a:extLst>
                </a:gridCol>
              </a:tblGrid>
              <a:tr h="804859">
                <a:tc>
                  <a:txBody>
                    <a:bodyPr/>
                    <a:lstStyle/>
                    <a:p>
                      <a:r>
                        <a:rPr lang="en-IN" dirty="0" err="1"/>
                        <a:t>S.No</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latin typeface="Tahoma" panose="020B0604030504040204" pitchFamily="34" charset="0"/>
                          <a:ea typeface="Tahoma" panose="020B0604030504040204" pitchFamily="34" charset="0"/>
                          <a:cs typeface="Tahoma" panose="020B0604030504040204" pitchFamily="34" charset="0"/>
                        </a:rPr>
                        <a:t>Authors,Year</a:t>
                      </a:r>
                      <a:r>
                        <a:rPr lang="en-IN" dirty="0">
                          <a:latin typeface="Tahoma" panose="020B0604030504040204" pitchFamily="34" charset="0"/>
                          <a:ea typeface="Tahoma" panose="020B0604030504040204" pitchFamily="34" charset="0"/>
                          <a:cs typeface="Tahoma" panose="020B060403050404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Tahoma" panose="020B0604030504040204" pitchFamily="34" charset="0"/>
                          <a:ea typeface="Tahoma" panose="020B0604030504040204" pitchFamily="34" charset="0"/>
                          <a:cs typeface="Tahoma" panose="020B0604030504040204" pitchFamily="34" charset="0"/>
                        </a:rPr>
                        <a:t>Paper Title</a:t>
                      </a:r>
                    </a:p>
                  </a:txBody>
                  <a:tcPr/>
                </a:tc>
                <a:tc>
                  <a:txBody>
                    <a:bodyPr/>
                    <a:lstStyle/>
                    <a:p>
                      <a:r>
                        <a:rPr lang="en-IN" sz="1800" b="1" i="0" u="none" strike="noStrike" kern="1200" dirty="0">
                          <a:solidFill>
                            <a:schemeClr val="lt1"/>
                          </a:solidFill>
                          <a:effectLst/>
                          <a:latin typeface="+mn-lt"/>
                          <a:ea typeface="+mn-ea"/>
                          <a:cs typeface="+mn-cs"/>
                        </a:rPr>
                        <a:t>Proposed work</a:t>
                      </a:r>
                      <a:endParaRPr lang="en-IN" dirty="0"/>
                    </a:p>
                  </a:txBody>
                  <a:tcPr/>
                </a:tc>
                <a:tc>
                  <a:txBody>
                    <a:bodyPr/>
                    <a:lstStyle/>
                    <a:p>
                      <a:r>
                        <a:rPr lang="en-IN" sz="1800" b="1" i="0" u="none" strike="noStrike" kern="1200" dirty="0">
                          <a:solidFill>
                            <a:schemeClr val="lt1"/>
                          </a:solidFill>
                          <a:effectLst/>
                          <a:latin typeface="+mn-lt"/>
                          <a:ea typeface="+mn-ea"/>
                          <a:cs typeface="+mn-cs"/>
                        </a:rPr>
                        <a:t>Algorithm used</a:t>
                      </a:r>
                      <a:endParaRPr lang="en-IN" dirty="0"/>
                    </a:p>
                  </a:txBody>
                  <a:tcPr/>
                </a:tc>
                <a:tc>
                  <a:txBody>
                    <a:bodyPr/>
                    <a:lstStyle/>
                    <a:p>
                      <a:r>
                        <a:rPr lang="en-IN" sz="1800" b="1" i="0" u="none" strike="noStrike" kern="1200" dirty="0">
                          <a:solidFill>
                            <a:schemeClr val="lt1"/>
                          </a:solidFill>
                          <a:effectLst/>
                          <a:latin typeface="+mn-lt"/>
                          <a:ea typeface="+mn-ea"/>
                          <a:cs typeface="+mn-cs"/>
                        </a:rPr>
                        <a:t>Advantages</a:t>
                      </a:r>
                      <a:endParaRPr lang="en-IN" dirty="0"/>
                    </a:p>
                  </a:txBody>
                  <a:tcPr/>
                </a:tc>
                <a:tc>
                  <a:txBody>
                    <a:bodyPr/>
                    <a:lstStyle/>
                    <a:p>
                      <a:r>
                        <a:rPr lang="en-IN" sz="1800" b="1" i="0" u="none" strike="noStrike" kern="1200" dirty="0">
                          <a:solidFill>
                            <a:schemeClr val="lt1"/>
                          </a:solidFill>
                          <a:effectLst/>
                          <a:latin typeface="+mn-lt"/>
                          <a:ea typeface="+mn-ea"/>
                          <a:cs typeface="+mn-cs"/>
                        </a:rPr>
                        <a:t>Limitations</a:t>
                      </a:r>
                      <a:endParaRPr lang="en-IN" dirty="0"/>
                    </a:p>
                  </a:txBody>
                  <a:tcPr/>
                </a:tc>
                <a:extLst>
                  <a:ext uri="{0D108BD9-81ED-4DB2-BD59-A6C34878D82A}">
                    <a16:rowId xmlns:a16="http://schemas.microsoft.com/office/drawing/2014/main" val="1915926823"/>
                  </a:ext>
                </a:extLst>
              </a:tr>
              <a:tr h="1770180">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4</a:t>
                      </a:r>
                    </a:p>
                  </a:txBody>
                  <a:tcPr/>
                </a:tc>
                <a:tc>
                  <a:txBody>
                    <a:bodyPr/>
                    <a:lstStyle/>
                    <a:p>
                      <a:pPr rtl="0" fontAlgn="t">
                        <a:spcBef>
                          <a:spcPts val="0"/>
                        </a:spcBef>
                        <a:spcAft>
                          <a:spcPts val="0"/>
                        </a:spcAft>
                      </a:pPr>
                      <a:r>
                        <a:rPr lang="en-IN" sz="15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Glaucia</a:t>
                      </a:r>
                      <a:r>
                        <a:rPr lang="en-IN"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M. </a:t>
                      </a:r>
                      <a:r>
                        <a:rPr lang="en-IN" sz="15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Bressan</a:t>
                      </a:r>
                      <a:r>
                        <a:rPr lang="en-IN"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Beatriz C. F. de Azevedo, </a:t>
                      </a:r>
                      <a:r>
                        <a:rPr lang="en-IN" sz="15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Elisangela</a:t>
                      </a:r>
                      <a:r>
                        <a:rPr lang="en-IN"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Ap. S. </a:t>
                      </a:r>
                      <a:r>
                        <a:rPr lang="en-IN" sz="15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Lizzi</a:t>
                      </a:r>
                      <a:endParaRPr lang="en-IN" sz="1500" dirty="0">
                        <a:effectLst/>
                        <a:latin typeface="Tahoma" panose="020B0604030504040204" pitchFamily="34" charset="0"/>
                        <a:ea typeface="Tahoma" panose="020B0604030504040204" pitchFamily="34" charset="0"/>
                        <a:cs typeface="Tahoma" panose="020B0604030504040204" pitchFamily="34" charset="0"/>
                      </a:endParaRPr>
                    </a:p>
                    <a:p>
                      <a:pPr rtl="0" fontAlgn="t">
                        <a:spcBef>
                          <a:spcPts val="0"/>
                        </a:spcBef>
                        <a:spcAft>
                          <a:spcPts val="0"/>
                        </a:spcAft>
                      </a:pPr>
                      <a:r>
                        <a:rPr lang="en-IN"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2017,</a:t>
                      </a:r>
                      <a:endParaRPr lang="en-IN" sz="1500" dirty="0">
                        <a:effectLst/>
                        <a:latin typeface="Tahoma" panose="020B0604030504040204" pitchFamily="34" charset="0"/>
                        <a:ea typeface="Tahoma" panose="020B0604030504040204" pitchFamily="34" charset="0"/>
                        <a:cs typeface="Tahoma" panose="020B0604030504040204" pitchFamily="34" charset="0"/>
                      </a:endParaRPr>
                    </a:p>
                    <a:p>
                      <a:pPr rtl="0" fontAlgn="t">
                        <a:spcBef>
                          <a:spcPts val="0"/>
                        </a:spcBef>
                        <a:spcAft>
                          <a:spcPts val="0"/>
                        </a:spcAft>
                      </a:pPr>
                      <a:r>
                        <a:rPr lang="en-IN"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A Decision Tree Approach for the Musical Genres</a:t>
                      </a:r>
                      <a:endParaRPr lang="en-IN" sz="1500" dirty="0">
                        <a:effectLst/>
                        <a:latin typeface="Tahoma" panose="020B0604030504040204" pitchFamily="34" charset="0"/>
                        <a:ea typeface="Tahoma" panose="020B0604030504040204" pitchFamily="34" charset="0"/>
                        <a:cs typeface="Tahoma" panose="020B0604030504040204" pitchFamily="34" charset="0"/>
                      </a:endParaRPr>
                    </a:p>
                    <a:p>
                      <a:pPr rtl="0" fontAlgn="t">
                        <a:spcBef>
                          <a:spcPts val="0"/>
                        </a:spcBef>
                        <a:spcAft>
                          <a:spcPts val="0"/>
                        </a:spcAft>
                      </a:pPr>
                      <a:r>
                        <a:rPr lang="en-IN"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Classification</a:t>
                      </a:r>
                      <a:endParaRPr lang="en-IN" sz="1500" dirty="0">
                        <a:effectLst/>
                        <a:latin typeface="Tahoma" panose="020B0604030504040204" pitchFamily="34" charset="0"/>
                        <a:ea typeface="Tahoma" panose="020B0604030504040204" pitchFamily="34" charset="0"/>
                        <a:cs typeface="Tahoma" panose="020B0604030504040204" pitchFamily="34" charset="0"/>
                      </a:endParaRPr>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Automatic classification method for musical genres, by applying decision tree approach.</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CART (Classification and Regression Tree)  and C4.5 </a:t>
                      </a:r>
                      <a:endParaRPr lang="en-US" sz="1500" dirty="0">
                        <a:effectLst/>
                        <a:latin typeface="Tahoma" panose="020B0604030504040204" pitchFamily="34" charset="0"/>
                        <a:ea typeface="Tahoma" panose="020B0604030504040204" pitchFamily="34" charset="0"/>
                        <a:cs typeface="Tahoma" panose="020B0604030504040204" pitchFamily="34" charset="0"/>
                      </a:endParaRPr>
                    </a:p>
                    <a:p>
                      <a:endPar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rtl="0" fontAlgn="t">
                        <a:spcBef>
                          <a:spcPts val="0"/>
                        </a:spcBef>
                        <a:spcAft>
                          <a:spcPts val="0"/>
                        </a:spcAft>
                      </a:pPr>
                      <a:r>
                        <a:rPr lang="en-US"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Applying</a:t>
                      </a:r>
                      <a:r>
                        <a:rPr lang="en-US" sz="1500" b="0" i="0" u="none" strike="noStrike" dirty="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US"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decision trees to classify musical genres</a:t>
                      </a:r>
                      <a:endParaRPr lang="en-US" sz="1500" dirty="0">
                        <a:effectLst/>
                        <a:latin typeface="Tahoma" panose="020B0604030504040204" pitchFamily="34" charset="0"/>
                        <a:ea typeface="Tahoma" panose="020B0604030504040204" pitchFamily="34" charset="0"/>
                        <a:cs typeface="Tahoma" panose="020B0604030504040204" pitchFamily="34" charset="0"/>
                      </a:endParaRPr>
                    </a:p>
                    <a:p>
                      <a:pPr rtl="0" fontAlgn="t">
                        <a:spcBef>
                          <a:spcPts val="0"/>
                        </a:spcBef>
                        <a:spcAft>
                          <a:spcPts val="0"/>
                        </a:spcAft>
                      </a:pPr>
                      <a:r>
                        <a:rPr lang="en-US" sz="15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automatically, considering imprecisions and fusions.</a:t>
                      </a:r>
                      <a:endParaRPr lang="en-US" sz="1500" dirty="0">
                        <a:effectLst/>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Only used for Latin musical genres.</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1501370372"/>
                  </a:ext>
                </a:extLst>
              </a:tr>
              <a:tr h="1968023">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5</a:t>
                      </a:r>
                    </a:p>
                  </a:txBody>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IN" sz="1500" dirty="0" err="1">
                          <a:latin typeface="Tahoma" panose="020B0604030504040204" pitchFamily="34" charset="0"/>
                          <a:ea typeface="Tahoma" panose="020B0604030504040204" pitchFamily="34" charset="0"/>
                          <a:cs typeface="Tahoma" panose="020B0604030504040204" pitchFamily="34" charset="0"/>
                        </a:rPr>
                        <a:t>R</a:t>
                      </a:r>
                      <a:r>
                        <a:rPr lang="en-IN"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ajib</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Sarkar, </a:t>
                      </a:r>
                      <a:r>
                        <a:rPr lang="en-IN"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Nimagna</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IN"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Biswas,Saurajit</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Chakraborty,2018,Music Genre Classification Using Frequency Domain Features</a:t>
                      </a:r>
                      <a:endParaRPr lang="en-IN" sz="1500" dirty="0">
                        <a:latin typeface="Tahoma" panose="020B0604030504040204" pitchFamily="34" charset="0"/>
                        <a:ea typeface="Tahoma" panose="020B0604030504040204" pitchFamily="34" charset="0"/>
                        <a:cs typeface="Tahoma" panose="020B0604030504040204" pitchFamily="34" charset="0"/>
                      </a:endParaRPr>
                    </a:p>
                    <a:p>
                      <a:pPr rtl="0" fontAlgn="t">
                        <a:spcBef>
                          <a:spcPts val="0"/>
                        </a:spcBef>
                        <a:spcAft>
                          <a:spcPts val="0"/>
                        </a:spcAft>
                      </a:pPr>
                      <a:endParaRPr lang="en-US" sz="1500" dirty="0">
                        <a:effectLst/>
                        <a:latin typeface="Tahoma" panose="020B0604030504040204" pitchFamily="34" charset="0"/>
                        <a:ea typeface="Tahoma" panose="020B0604030504040204" pitchFamily="34" charset="0"/>
                        <a:cs typeface="Tahoma" panose="020B0604030504040204" pitchFamily="34" charset="0"/>
                      </a:endParaRPr>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Tonality feature, Pitch based feature, Timber feature</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rtl="0"/>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a)Support Vector Machine(SVM)</a:t>
                      </a:r>
                      <a:endParaRPr lang="en-IN" sz="1500" b="0" dirty="0">
                        <a:effectLst/>
                        <a:latin typeface="Tahoma" panose="020B0604030504040204" pitchFamily="34" charset="0"/>
                        <a:ea typeface="Tahoma" panose="020B0604030504040204" pitchFamily="34" charset="0"/>
                        <a:cs typeface="Tahoma" panose="020B0604030504040204" pitchFamily="34" charset="0"/>
                      </a:endParaRPr>
                    </a:p>
                    <a:p>
                      <a:pPr rtl="0"/>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b)Random forest</a:t>
                      </a:r>
                      <a:endParaRPr lang="en-IN" sz="1500" b="0" dirty="0">
                        <a:effectLst/>
                        <a:latin typeface="Tahoma" panose="020B0604030504040204" pitchFamily="34" charset="0"/>
                        <a:ea typeface="Tahoma" panose="020B0604030504040204" pitchFamily="34" charset="0"/>
                        <a:cs typeface="Tahoma" panose="020B0604030504040204" pitchFamily="34" charset="0"/>
                      </a:endParaRPr>
                    </a:p>
                    <a:p>
                      <a:endPar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Effective in cases where the number of dimensions is greater than the number of samples</a:t>
                      </a:r>
                      <a:r>
                        <a:rPr lang="en-US" sz="16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a:t>
                      </a:r>
                      <a:endParaRPr lang="en-IN" sz="16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a)SVM algorithm is not suitable for large data sets.</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b)Random forest algorithms are fast to train, but quite slow to create predictions once they are trained</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739571399"/>
                  </a:ext>
                </a:extLst>
              </a:tr>
              <a:tr h="1733735">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6</a:t>
                      </a:r>
                    </a:p>
                  </a:txBody>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IN"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Ardiansyah</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IN"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Dores</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IN"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Fajar</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IN"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Masya</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Hendra Prastiawan,2018, Music Genre Classification using Naive Bayes Algorithm</a:t>
                      </a:r>
                      <a:endParaRPr lang="en-IN" sz="1500" dirty="0">
                        <a:latin typeface="Tahoma" panose="020B0604030504040204" pitchFamily="34" charset="0"/>
                        <a:ea typeface="Tahoma" panose="020B0604030504040204" pitchFamily="34" charset="0"/>
                        <a:cs typeface="Tahoma" panose="020B0604030504040204" pitchFamily="34" charset="0"/>
                      </a:endParaRPr>
                    </a:p>
                    <a:p>
                      <a:pPr rtl="0" fontAlgn="t">
                        <a:spcBef>
                          <a:spcPts val="0"/>
                        </a:spcBef>
                        <a:spcAft>
                          <a:spcPts val="0"/>
                        </a:spcAft>
                      </a:pPr>
                      <a:endParaRPr lang="en-US" sz="1500" dirty="0">
                        <a:effectLst/>
                        <a:latin typeface="Tahoma" panose="020B0604030504040204" pitchFamily="34" charset="0"/>
                        <a:ea typeface="Tahoma" panose="020B0604030504040204" pitchFamily="34" charset="0"/>
                        <a:cs typeface="Tahoma" panose="020B0604030504040204" pitchFamily="34" charset="0"/>
                      </a:endParaRPr>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Short time energy, Zero crossing rate, spectral flux</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Naive Bayes</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Fast and can be used to make real-time predictions.</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categorical variable that wasn't present in the training data set, the model will assign it zero probability and won't be able to make any predictions.</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497896872"/>
                  </a:ext>
                </a:extLst>
              </a:tr>
            </a:tbl>
          </a:graphicData>
        </a:graphic>
      </p:graphicFrame>
      <p:sp>
        <p:nvSpPr>
          <p:cNvPr id="7" name="TextBox 6">
            <a:extLst>
              <a:ext uri="{FF2B5EF4-FFF2-40B4-BE49-F238E27FC236}">
                <a16:creationId xmlns:a16="http://schemas.microsoft.com/office/drawing/2014/main" id="{199DDA81-8ADE-62F6-D6B7-908B41734803}"/>
              </a:ext>
            </a:extLst>
          </p:cNvPr>
          <p:cNvSpPr txBox="1"/>
          <p:nvPr/>
        </p:nvSpPr>
        <p:spPr>
          <a:xfrm>
            <a:off x="0" y="179295"/>
            <a:ext cx="4706471" cy="461665"/>
          </a:xfrm>
          <a:prstGeom prst="rect">
            <a:avLst/>
          </a:prstGeom>
          <a:noFill/>
        </p:spPr>
        <p:txBody>
          <a:bodyPr wrap="square" rtlCol="0">
            <a:spAutoFit/>
          </a:bodyPr>
          <a:lstStyle/>
          <a:p>
            <a:r>
              <a:rPr lang="en-IN" sz="2400" b="1" dirty="0">
                <a:solidFill>
                  <a:schemeClr val="accent1"/>
                </a:solidFill>
                <a:latin typeface="+mj-lt"/>
              </a:rPr>
              <a:t>LITERATURE SURVEY</a:t>
            </a:r>
            <a:r>
              <a:rPr lang="en-IN" sz="2400" b="1" dirty="0">
                <a:solidFill>
                  <a:srgbClr val="FF0000"/>
                </a:solidFill>
                <a:latin typeface="+mj-lt"/>
              </a:rPr>
              <a:t>(</a:t>
            </a:r>
            <a:r>
              <a:rPr lang="en-IN" sz="2400" b="1" dirty="0" err="1">
                <a:solidFill>
                  <a:srgbClr val="FF0000"/>
                </a:solidFill>
                <a:latin typeface="+mj-lt"/>
              </a:rPr>
              <a:t>Contd</a:t>
            </a:r>
            <a:r>
              <a:rPr lang="en-IN" sz="2400" b="1" dirty="0">
                <a:solidFill>
                  <a:srgbClr val="FF0000"/>
                </a:solidFill>
                <a:latin typeface="+mj-lt"/>
              </a:rPr>
              <a:t>…)</a:t>
            </a:r>
          </a:p>
        </p:txBody>
      </p:sp>
    </p:spTree>
    <p:extLst>
      <p:ext uri="{BB962C8B-B14F-4D97-AF65-F5344CB8AC3E}">
        <p14:creationId xmlns:p14="http://schemas.microsoft.com/office/powerpoint/2010/main" val="36271210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09517-8685-2464-20D3-5F1BEE08ED1B}"/>
              </a:ext>
            </a:extLst>
          </p:cNvPr>
          <p:cNvSpPr>
            <a:spLocks noGrp="1"/>
          </p:cNvSpPr>
          <p:nvPr>
            <p:ph type="title"/>
          </p:nvPr>
        </p:nvSpPr>
        <p:spPr>
          <a:xfrm>
            <a:off x="928880" y="2705733"/>
            <a:ext cx="10523531" cy="583800"/>
          </a:xfrm>
        </p:spPr>
        <p:txBody>
          <a:bodyPr/>
          <a:lstStyle/>
          <a:p>
            <a:r>
              <a:rPr lang="en-IN" dirty="0">
                <a:solidFill>
                  <a:srgbClr val="FF0000"/>
                </a:solidFill>
              </a:rPr>
              <a:t>				</a:t>
            </a:r>
            <a:r>
              <a:rPr lang="en-IN" sz="4000" dirty="0">
                <a:solidFill>
                  <a:srgbClr val="FF0000"/>
                </a:solidFill>
              </a:rPr>
              <a:t>THANK</a:t>
            </a:r>
            <a:r>
              <a:rPr lang="en-IN" dirty="0">
                <a:solidFill>
                  <a:srgbClr val="FF0000"/>
                </a:solidFill>
              </a:rPr>
              <a:t> </a:t>
            </a:r>
            <a:r>
              <a:rPr lang="en-IN" sz="4000" dirty="0">
                <a:solidFill>
                  <a:srgbClr val="FF0000"/>
                </a:solidFill>
              </a:rPr>
              <a:t>YOU</a:t>
            </a:r>
            <a:endParaRPr lang="en-IN" sz="4000" dirty="0"/>
          </a:p>
        </p:txBody>
      </p:sp>
      <p:sp>
        <p:nvSpPr>
          <p:cNvPr id="3" name="Content Placeholder 2">
            <a:extLst>
              <a:ext uri="{FF2B5EF4-FFF2-40B4-BE49-F238E27FC236}">
                <a16:creationId xmlns:a16="http://schemas.microsoft.com/office/drawing/2014/main" id="{BC80AFA7-8CB4-E030-8020-5F7D313C0B75}"/>
              </a:ext>
            </a:extLst>
          </p:cNvPr>
          <p:cNvSpPr>
            <a:spLocks noGrp="1"/>
          </p:cNvSpPr>
          <p:nvPr>
            <p:ph sz="quarter" idx="10"/>
          </p:nvPr>
        </p:nvSpPr>
        <p:spPr/>
        <p:txBody>
          <a:bodyPr/>
          <a:lstStyle/>
          <a:p>
            <a:endParaRPr lang="en-IN" dirty="0"/>
          </a:p>
          <a:p>
            <a:endParaRPr lang="en-IN" dirty="0"/>
          </a:p>
          <a:p>
            <a:pPr marL="2286000" lvl="5" indent="0">
              <a:buNone/>
            </a:pPr>
            <a:r>
              <a:rPr lang="en-IN" dirty="0"/>
              <a:t>THANK YOU</a:t>
            </a:r>
          </a:p>
        </p:txBody>
      </p:sp>
    </p:spTree>
    <p:extLst>
      <p:ext uri="{BB962C8B-B14F-4D97-AF65-F5344CB8AC3E}">
        <p14:creationId xmlns:p14="http://schemas.microsoft.com/office/powerpoint/2010/main" val="2742165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858B3E1-057B-4FD5-9312-5CFF6A79B77E}"/>
              </a:ext>
            </a:extLst>
          </p:cNvPr>
          <p:cNvGraphicFramePr>
            <a:graphicFrameLocks noGrp="1"/>
          </p:cNvGraphicFramePr>
          <p:nvPr>
            <p:extLst>
              <p:ext uri="{D42A27DB-BD31-4B8C-83A1-F6EECF244321}">
                <p14:modId xmlns:p14="http://schemas.microsoft.com/office/powerpoint/2010/main" val="723742568"/>
              </p:ext>
            </p:extLst>
          </p:nvPr>
        </p:nvGraphicFramePr>
        <p:xfrm>
          <a:off x="0" y="618226"/>
          <a:ext cx="12192002" cy="6239774"/>
        </p:xfrm>
        <a:graphic>
          <a:graphicData uri="http://schemas.openxmlformats.org/drawingml/2006/table">
            <a:tbl>
              <a:tblPr firstRow="1" bandRow="1">
                <a:tableStyleId>{5C22544A-7EE6-4342-B048-85BDC9FD1C3A}</a:tableStyleId>
              </a:tblPr>
              <a:tblGrid>
                <a:gridCol w="788894">
                  <a:extLst>
                    <a:ext uri="{9D8B030D-6E8A-4147-A177-3AD203B41FA5}">
                      <a16:colId xmlns:a16="http://schemas.microsoft.com/office/drawing/2014/main" val="1344157021"/>
                    </a:ext>
                  </a:extLst>
                </a:gridCol>
                <a:gridCol w="3248384">
                  <a:extLst>
                    <a:ext uri="{9D8B030D-6E8A-4147-A177-3AD203B41FA5}">
                      <a16:colId xmlns:a16="http://schemas.microsoft.com/office/drawing/2014/main" val="746112595"/>
                    </a:ext>
                  </a:extLst>
                </a:gridCol>
                <a:gridCol w="2038681">
                  <a:extLst>
                    <a:ext uri="{9D8B030D-6E8A-4147-A177-3AD203B41FA5}">
                      <a16:colId xmlns:a16="http://schemas.microsoft.com/office/drawing/2014/main" val="3619574495"/>
                    </a:ext>
                  </a:extLst>
                </a:gridCol>
                <a:gridCol w="2038681">
                  <a:extLst>
                    <a:ext uri="{9D8B030D-6E8A-4147-A177-3AD203B41FA5}">
                      <a16:colId xmlns:a16="http://schemas.microsoft.com/office/drawing/2014/main" val="628397211"/>
                    </a:ext>
                  </a:extLst>
                </a:gridCol>
                <a:gridCol w="2038681">
                  <a:extLst>
                    <a:ext uri="{9D8B030D-6E8A-4147-A177-3AD203B41FA5}">
                      <a16:colId xmlns:a16="http://schemas.microsoft.com/office/drawing/2014/main" val="126618318"/>
                    </a:ext>
                  </a:extLst>
                </a:gridCol>
                <a:gridCol w="2038681">
                  <a:extLst>
                    <a:ext uri="{9D8B030D-6E8A-4147-A177-3AD203B41FA5}">
                      <a16:colId xmlns:a16="http://schemas.microsoft.com/office/drawing/2014/main" val="487676122"/>
                    </a:ext>
                  </a:extLst>
                </a:gridCol>
              </a:tblGrid>
              <a:tr h="779992">
                <a:tc>
                  <a:txBody>
                    <a:bodyPr/>
                    <a:lstStyle/>
                    <a:p>
                      <a:r>
                        <a:rPr lang="en-IN" dirty="0" err="1"/>
                        <a:t>S.No</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latin typeface="Tahoma" panose="020B0604030504040204" pitchFamily="34" charset="0"/>
                          <a:ea typeface="Tahoma" panose="020B0604030504040204" pitchFamily="34" charset="0"/>
                          <a:cs typeface="Tahoma" panose="020B0604030504040204" pitchFamily="34" charset="0"/>
                        </a:rPr>
                        <a:t>Authors,Year</a:t>
                      </a:r>
                      <a:r>
                        <a:rPr lang="en-IN" dirty="0">
                          <a:latin typeface="Tahoma" panose="020B0604030504040204" pitchFamily="34" charset="0"/>
                          <a:ea typeface="Tahoma" panose="020B0604030504040204" pitchFamily="34" charset="0"/>
                          <a:cs typeface="Tahoma" panose="020B060403050404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Tahoma" panose="020B0604030504040204" pitchFamily="34" charset="0"/>
                          <a:ea typeface="Tahoma" panose="020B0604030504040204" pitchFamily="34" charset="0"/>
                          <a:cs typeface="Tahoma" panose="020B0604030504040204" pitchFamily="34" charset="0"/>
                        </a:rPr>
                        <a:t>Paper Title</a:t>
                      </a:r>
                    </a:p>
                    <a:p>
                      <a:endParaRPr lang="en-IN" dirty="0"/>
                    </a:p>
                  </a:txBody>
                  <a:tcPr/>
                </a:tc>
                <a:tc>
                  <a:txBody>
                    <a:bodyPr/>
                    <a:lstStyle/>
                    <a:p>
                      <a:r>
                        <a:rPr lang="en-IN" sz="1800" b="1" i="0" u="none" strike="noStrike" kern="1200" dirty="0">
                          <a:solidFill>
                            <a:schemeClr val="lt1"/>
                          </a:solidFill>
                          <a:effectLst/>
                          <a:latin typeface="+mn-lt"/>
                          <a:ea typeface="+mn-ea"/>
                          <a:cs typeface="+mn-cs"/>
                        </a:rPr>
                        <a:t>Proposed work</a:t>
                      </a:r>
                      <a:endParaRPr lang="en-IN" dirty="0"/>
                    </a:p>
                  </a:txBody>
                  <a:tcPr/>
                </a:tc>
                <a:tc>
                  <a:txBody>
                    <a:bodyPr/>
                    <a:lstStyle/>
                    <a:p>
                      <a:r>
                        <a:rPr lang="en-IN" sz="1800" b="1" i="0" u="none" strike="noStrike" kern="1200" dirty="0">
                          <a:solidFill>
                            <a:schemeClr val="lt1"/>
                          </a:solidFill>
                          <a:effectLst/>
                          <a:latin typeface="+mn-lt"/>
                          <a:ea typeface="+mn-ea"/>
                          <a:cs typeface="+mn-cs"/>
                        </a:rPr>
                        <a:t>Algorithm used</a:t>
                      </a:r>
                      <a:endParaRPr lang="en-IN" dirty="0"/>
                    </a:p>
                  </a:txBody>
                  <a:tcPr/>
                </a:tc>
                <a:tc>
                  <a:txBody>
                    <a:bodyPr/>
                    <a:lstStyle/>
                    <a:p>
                      <a:r>
                        <a:rPr lang="en-IN" sz="1800" b="1" i="0" u="none" strike="noStrike" kern="1200" dirty="0">
                          <a:solidFill>
                            <a:schemeClr val="lt1"/>
                          </a:solidFill>
                          <a:effectLst/>
                          <a:latin typeface="+mn-lt"/>
                          <a:ea typeface="+mn-ea"/>
                          <a:cs typeface="+mn-cs"/>
                        </a:rPr>
                        <a:t>Advantages</a:t>
                      </a:r>
                      <a:endParaRPr lang="en-IN" dirty="0"/>
                    </a:p>
                  </a:txBody>
                  <a:tcPr/>
                </a:tc>
                <a:tc>
                  <a:txBody>
                    <a:bodyPr/>
                    <a:lstStyle/>
                    <a:p>
                      <a:r>
                        <a:rPr lang="en-IN" sz="1800" b="1" i="0" u="none" strike="noStrike" kern="1200" dirty="0">
                          <a:solidFill>
                            <a:schemeClr val="lt1"/>
                          </a:solidFill>
                          <a:effectLst/>
                          <a:latin typeface="+mn-lt"/>
                          <a:ea typeface="+mn-ea"/>
                          <a:cs typeface="+mn-cs"/>
                        </a:rPr>
                        <a:t>Limitations</a:t>
                      </a:r>
                      <a:endParaRPr lang="en-IN" dirty="0"/>
                    </a:p>
                  </a:txBody>
                  <a:tcPr/>
                </a:tc>
                <a:extLst>
                  <a:ext uri="{0D108BD9-81ED-4DB2-BD59-A6C34878D82A}">
                    <a16:rowId xmlns:a16="http://schemas.microsoft.com/office/drawing/2014/main" val="1064487255"/>
                  </a:ext>
                </a:extLst>
              </a:tr>
              <a:tr h="2522485">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7</a:t>
                      </a:r>
                    </a:p>
                  </a:txBody>
                  <a:tcPr/>
                </a:tc>
                <a:tc>
                  <a:txBody>
                    <a:bodyPr/>
                    <a:lstStyle/>
                    <a:p>
                      <a:pPr rtl="0"/>
                      <a:r>
                        <a:rPr lang="en-IN"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Bisharad</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a:t>
                      </a:r>
                      <a:r>
                        <a:rPr lang="en-IN"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Dipjyoti,Rabul</a:t>
                      </a: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Hussain Laskar,2019,</a:t>
                      </a:r>
                      <a:b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b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Music Genre Recognition</a:t>
                      </a:r>
                      <a:endParaRPr lang="en-IN" sz="1500" b="0" dirty="0">
                        <a:effectLst/>
                        <a:latin typeface="Tahoma" panose="020B0604030504040204" pitchFamily="34" charset="0"/>
                        <a:ea typeface="Tahoma" panose="020B0604030504040204" pitchFamily="34" charset="0"/>
                        <a:cs typeface="Tahoma" panose="020B0604030504040204" pitchFamily="34" charset="0"/>
                      </a:endParaRPr>
                    </a:p>
                    <a:p>
                      <a:pPr rtl="0"/>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Using Residual Neural Networks</a:t>
                      </a:r>
                      <a:endParaRPr lang="en-IN" sz="1500" b="0" dirty="0">
                        <a:effectLst/>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A RNN model proposed for genre classification</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which is trained on short clips of just 3 seconds duration.</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Residual neural network (RNN) </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Considering</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this ambiguous nature of the genre, the model can assign three genre labels to a music clip, with each genre associated with some probability.</a:t>
                      </a:r>
                    </a:p>
                  </a:txBody>
                  <a:tcPr/>
                </a:tc>
                <a:tc>
                  <a:txBody>
                    <a:bodyPr/>
                    <a:lstStyle/>
                    <a:p>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Due to its recurrent nature, the computation is slow. Training of RNN models can be difficult.</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1968021047"/>
                  </a:ext>
                </a:extLst>
              </a:tr>
              <a:tr h="1568449">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8</a:t>
                      </a:r>
                    </a:p>
                  </a:txBody>
                  <a:tcPr/>
                </a:tc>
                <a:tc>
                  <a:txBody>
                    <a:bodyPr/>
                    <a:lstStyle/>
                    <a:p>
                      <a:pPr rtl="0"/>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Yu-</a:t>
                      </a:r>
                      <a:r>
                        <a:rPr lang="en-US"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Huei</a:t>
                      </a: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Cheng, Pang-Ching Chang, Che-Nan Kuo,2020, CNN Approach for Music Genre Classification</a:t>
                      </a:r>
                      <a:endParaRPr lang="en-US" sz="1500" b="0" dirty="0">
                        <a:effectLst/>
                        <a:latin typeface="Tahoma" panose="020B0604030504040204" pitchFamily="34" charset="0"/>
                        <a:ea typeface="Tahoma" panose="020B0604030504040204" pitchFamily="34" charset="0"/>
                        <a:cs typeface="Tahoma" panose="020B0604030504040204" pitchFamily="34" charset="0"/>
                      </a:endParaRPr>
                    </a:p>
                    <a:p>
                      <a:br>
                        <a:rPr lang="en-US" sz="1500" dirty="0">
                          <a:latin typeface="Tahoma" panose="020B0604030504040204" pitchFamily="34" charset="0"/>
                          <a:ea typeface="Tahoma" panose="020B0604030504040204" pitchFamily="34" charset="0"/>
                          <a:cs typeface="Tahoma" panose="020B0604030504040204" pitchFamily="34" charset="0"/>
                        </a:rPr>
                      </a:b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MFCC to convert audio file to signal and then using CNN to predict</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rtl="0"/>
                      <a:r>
                        <a:rPr lang="pt-BR"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a)Mel spectrum</a:t>
                      </a:r>
                      <a:endParaRPr lang="pt-BR" sz="1500" b="0" dirty="0">
                        <a:effectLst/>
                        <a:latin typeface="Tahoma" panose="020B0604030504040204" pitchFamily="34" charset="0"/>
                        <a:ea typeface="Tahoma" panose="020B0604030504040204" pitchFamily="34" charset="0"/>
                        <a:cs typeface="Tahoma" panose="020B0604030504040204" pitchFamily="34" charset="0"/>
                      </a:endParaRPr>
                    </a:p>
                    <a:p>
                      <a:pPr rtl="0"/>
                      <a:r>
                        <a:rPr lang="pt-BR"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b)CNN</a:t>
                      </a:r>
                      <a:endParaRPr lang="pt-BR" sz="1500" b="0" dirty="0">
                        <a:effectLst/>
                        <a:latin typeface="Tahoma" panose="020B0604030504040204" pitchFamily="34" charset="0"/>
                        <a:ea typeface="Tahoma" panose="020B0604030504040204" pitchFamily="34" charset="0"/>
                        <a:cs typeface="Tahoma" panose="020B0604030504040204" pitchFamily="34" charset="0"/>
                      </a:endParaRPr>
                    </a:p>
                    <a:p>
                      <a:br>
                        <a:rPr lang="pt-BR" sz="1500" dirty="0">
                          <a:latin typeface="Tahoma" panose="020B0604030504040204" pitchFamily="34" charset="0"/>
                          <a:ea typeface="Tahoma" panose="020B0604030504040204" pitchFamily="34" charset="0"/>
                          <a:cs typeface="Tahoma" panose="020B0604030504040204" pitchFamily="34" charset="0"/>
                        </a:rPr>
                      </a:b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Better at detecting differences in lower frequencies than higher frequencies</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Lots of training data are required.</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284894915"/>
                  </a:ext>
                </a:extLst>
              </a:tr>
              <a:tr h="1198180">
                <a:tc>
                  <a:txBody>
                    <a:bodyPr/>
                    <a:lstStyle/>
                    <a:p>
                      <a:r>
                        <a:rPr lang="en-IN" sz="1500" dirty="0">
                          <a:latin typeface="Tahoma" panose="020B0604030504040204" pitchFamily="34" charset="0"/>
                          <a:ea typeface="Tahoma" panose="020B0604030504040204" pitchFamily="34" charset="0"/>
                          <a:cs typeface="Tahoma" panose="020B0604030504040204" pitchFamily="34" charset="0"/>
                        </a:rPr>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Nirmal M </a:t>
                      </a:r>
                      <a:r>
                        <a:rPr lang="en-US" sz="1500" b="0" i="0" u="none" strike="noStrike" kern="1200" dirty="0" err="1">
                          <a:solidFill>
                            <a:schemeClr val="dk1"/>
                          </a:solidFill>
                          <a:effectLst/>
                          <a:latin typeface="Tahoma" panose="020B0604030504040204" pitchFamily="34" charset="0"/>
                          <a:ea typeface="Tahoma" panose="020B0604030504040204" pitchFamily="34" charset="0"/>
                          <a:cs typeface="Tahoma" panose="020B0604030504040204" pitchFamily="34" charset="0"/>
                        </a:rPr>
                        <a:t>R,Shajee</a:t>
                      </a: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 Mohan BS,2020, Music Genre Classification using Spectrograms</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classify music genre using spectrograms</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CNN</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u="none" strike="noStrike"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Good for image recognition problems.</a:t>
                      </a:r>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i="0" kern="1200" dirty="0">
                          <a:solidFill>
                            <a:schemeClr val="dk1"/>
                          </a:solidFill>
                          <a:effectLst/>
                          <a:latin typeface="Tahoma" panose="020B0604030504040204" pitchFamily="34" charset="0"/>
                          <a:ea typeface="Tahoma" panose="020B0604030504040204" pitchFamily="34" charset="0"/>
                          <a:cs typeface="Tahoma" panose="020B0604030504040204" pitchFamily="34" charset="0"/>
                        </a:rPr>
                        <a:t>Large training data needed, don't encode the position and orientation of object</a:t>
                      </a:r>
                      <a:endParaRPr lang="en-IN" sz="1500" dirty="0">
                        <a:latin typeface="Tahoma" panose="020B0604030504040204" pitchFamily="34" charset="0"/>
                        <a:ea typeface="Tahoma" panose="020B0604030504040204" pitchFamily="34" charset="0"/>
                        <a:cs typeface="Tahoma" panose="020B0604030504040204" pitchFamily="34" charset="0"/>
                      </a:endParaRPr>
                    </a:p>
                    <a:p>
                      <a:endParaRPr lang="en-IN" sz="15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1258698367"/>
                  </a:ext>
                </a:extLst>
              </a:tr>
            </a:tbl>
          </a:graphicData>
        </a:graphic>
      </p:graphicFrame>
      <p:sp>
        <p:nvSpPr>
          <p:cNvPr id="3" name="TextBox 2">
            <a:extLst>
              <a:ext uri="{FF2B5EF4-FFF2-40B4-BE49-F238E27FC236}">
                <a16:creationId xmlns:a16="http://schemas.microsoft.com/office/drawing/2014/main" id="{04BCB6D9-B75A-58C4-DFF7-5C0800550A84}"/>
              </a:ext>
            </a:extLst>
          </p:cNvPr>
          <p:cNvSpPr txBox="1"/>
          <p:nvPr/>
        </p:nvSpPr>
        <p:spPr>
          <a:xfrm>
            <a:off x="0" y="197659"/>
            <a:ext cx="4607860" cy="738664"/>
          </a:xfrm>
          <a:prstGeom prst="rect">
            <a:avLst/>
          </a:prstGeom>
          <a:noFill/>
        </p:spPr>
        <p:txBody>
          <a:bodyPr wrap="square" rtlCol="0">
            <a:spAutoFit/>
          </a:bodyPr>
          <a:lstStyle/>
          <a:p>
            <a:r>
              <a:rPr lang="en-IN" sz="2400" b="1" dirty="0">
                <a:solidFill>
                  <a:schemeClr val="accent1"/>
                </a:solidFill>
                <a:latin typeface="+mj-lt"/>
              </a:rPr>
              <a:t>LITERATURE SURVEY</a:t>
            </a:r>
            <a:r>
              <a:rPr lang="en-IN" sz="2400" b="1" dirty="0">
                <a:solidFill>
                  <a:srgbClr val="FF0000"/>
                </a:solidFill>
                <a:latin typeface="+mj-lt"/>
              </a:rPr>
              <a:t>(</a:t>
            </a:r>
            <a:r>
              <a:rPr lang="en-IN" sz="2400" b="1" dirty="0" err="1">
                <a:solidFill>
                  <a:srgbClr val="FF0000"/>
                </a:solidFill>
                <a:latin typeface="+mj-lt"/>
              </a:rPr>
              <a:t>Contd</a:t>
            </a:r>
            <a:r>
              <a:rPr lang="en-IN" sz="2400" b="1" dirty="0">
                <a:solidFill>
                  <a:srgbClr val="FF0000"/>
                </a:solidFill>
                <a:latin typeface="+mj-lt"/>
              </a:rPr>
              <a:t>…)</a:t>
            </a:r>
          </a:p>
          <a:p>
            <a:endParaRPr lang="en-IN" dirty="0"/>
          </a:p>
        </p:txBody>
      </p:sp>
    </p:spTree>
    <p:extLst>
      <p:ext uri="{BB962C8B-B14F-4D97-AF65-F5344CB8AC3E}">
        <p14:creationId xmlns:p14="http://schemas.microsoft.com/office/powerpoint/2010/main" val="270550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3ACD9-A1A6-4810-85CA-2BD525192F89}"/>
              </a:ext>
            </a:extLst>
          </p:cNvPr>
          <p:cNvSpPr>
            <a:spLocks noGrp="1"/>
          </p:cNvSpPr>
          <p:nvPr>
            <p:ph type="title"/>
          </p:nvPr>
        </p:nvSpPr>
        <p:spPr/>
        <p:txBody>
          <a:bodyPr/>
          <a:lstStyle/>
          <a:p>
            <a:r>
              <a:rPr lang="en-IN" dirty="0">
                <a:solidFill>
                  <a:schemeClr val="accent1"/>
                </a:solidFill>
              </a:rPr>
              <a:t>PROBLEM STATEMENT</a:t>
            </a:r>
          </a:p>
        </p:txBody>
      </p:sp>
      <p:sp>
        <p:nvSpPr>
          <p:cNvPr id="3" name="Content Placeholder 2">
            <a:extLst>
              <a:ext uri="{FF2B5EF4-FFF2-40B4-BE49-F238E27FC236}">
                <a16:creationId xmlns:a16="http://schemas.microsoft.com/office/drawing/2014/main" id="{9EEF59AE-2FCF-40EB-88E5-CDAD1E5D38A4}"/>
              </a:ext>
            </a:extLst>
          </p:cNvPr>
          <p:cNvSpPr>
            <a:spLocks noGrp="1"/>
          </p:cNvSpPr>
          <p:nvPr>
            <p:ph sz="quarter" idx="10"/>
          </p:nvPr>
        </p:nvSpPr>
        <p:spPr>
          <a:xfrm>
            <a:off x="830263" y="1266825"/>
            <a:ext cx="10531474" cy="4717416"/>
          </a:xfrm>
        </p:spPr>
        <p:txBody>
          <a:bodyPr>
            <a:normAutofit/>
          </a:bodyPr>
          <a:lstStyle/>
          <a:p>
            <a:pPr algn="just">
              <a:spcBef>
                <a:spcPts val="0"/>
              </a:spcBef>
            </a:pPr>
            <a:r>
              <a:rPr lang="en-US" sz="1700" b="0"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rPr>
              <a:t>Until now genre classification for digitally available music has been performed manually. </a:t>
            </a:r>
          </a:p>
          <a:p>
            <a:pPr algn="just">
              <a:spcBef>
                <a:spcPts val="0"/>
              </a:spcBef>
            </a:pPr>
            <a:r>
              <a:rPr lang="en-US" sz="1700" b="0" i="0" u="none" strike="noStrike" dirty="0">
                <a:solidFill>
                  <a:schemeClr val="bg2"/>
                </a:solidFill>
                <a:effectLst/>
                <a:latin typeface="Tahoma" panose="020B0604030504040204" pitchFamily="34" charset="0"/>
                <a:ea typeface="Tahoma" panose="020B0604030504040204" pitchFamily="34" charset="0"/>
                <a:cs typeface="Tahoma" panose="020B0604030504040204" pitchFamily="34" charset="0"/>
              </a:rPr>
              <a:t>Thus ,techniques for automatic genre classification would be a valuable addition to the development of audio information retrieval systems for music. </a:t>
            </a:r>
            <a:endParaRPr lang="en-IN" sz="17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944577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17DF5-790C-4151-A391-746C950E474E}"/>
              </a:ext>
            </a:extLst>
          </p:cNvPr>
          <p:cNvSpPr>
            <a:spLocks noGrp="1"/>
          </p:cNvSpPr>
          <p:nvPr>
            <p:ph type="title"/>
          </p:nvPr>
        </p:nvSpPr>
        <p:spPr/>
        <p:txBody>
          <a:bodyPr/>
          <a:lstStyle/>
          <a:p>
            <a:r>
              <a:rPr lang="en-IN" dirty="0">
                <a:solidFill>
                  <a:schemeClr val="accent1"/>
                </a:solidFill>
              </a:rPr>
              <a:t>OBJECTIVE</a:t>
            </a:r>
          </a:p>
        </p:txBody>
      </p:sp>
      <p:sp>
        <p:nvSpPr>
          <p:cNvPr id="3" name="Content Placeholder 2">
            <a:extLst>
              <a:ext uri="{FF2B5EF4-FFF2-40B4-BE49-F238E27FC236}">
                <a16:creationId xmlns:a16="http://schemas.microsoft.com/office/drawing/2014/main" id="{AAE89497-EA8D-425C-B2B9-89D18C277C26}"/>
              </a:ext>
            </a:extLst>
          </p:cNvPr>
          <p:cNvSpPr>
            <a:spLocks noGrp="1"/>
          </p:cNvSpPr>
          <p:nvPr>
            <p:ph sz="quarter" idx="10"/>
          </p:nvPr>
        </p:nvSpPr>
        <p:spPr>
          <a:xfrm>
            <a:off x="822326" y="1277134"/>
            <a:ext cx="10858686" cy="4953336"/>
          </a:xfrm>
        </p:spPr>
        <p:txBody>
          <a:bodyPr/>
          <a:lstStyle/>
          <a:p>
            <a:pPr algn="just" rtl="0">
              <a:spcBef>
                <a:spcPts val="0"/>
              </a:spcBef>
              <a:spcAft>
                <a:spcPts val="0"/>
              </a:spcAft>
            </a:pPr>
            <a:r>
              <a:rPr lang="en-US" sz="1700" i="0" dirty="0">
                <a:effectLst/>
                <a:latin typeface="Tahoma" panose="020B0604030504040204" pitchFamily="34" charset="0"/>
                <a:ea typeface="Tahoma" panose="020B0604030504040204" pitchFamily="34" charset="0"/>
                <a:cs typeface="Tahoma" panose="020B0604030504040204" pitchFamily="34" charset="0"/>
              </a:rPr>
              <a:t>The objective of automating the music classification is to make the selection of songs quick and less cumbersome.</a:t>
            </a:r>
            <a:endParaRPr lang="en-US" sz="1700" dirty="0">
              <a:effectLst/>
              <a:latin typeface="Tahoma" panose="020B0604030504040204" pitchFamily="34" charset="0"/>
              <a:ea typeface="Tahoma" panose="020B0604030504040204" pitchFamily="34" charset="0"/>
              <a:cs typeface="Tahoma" panose="020B0604030504040204" pitchFamily="34" charset="0"/>
            </a:endParaRPr>
          </a:p>
          <a:p>
            <a:pPr algn="just" rtl="0">
              <a:spcBef>
                <a:spcPts val="0"/>
              </a:spcBef>
              <a:spcAft>
                <a:spcPts val="0"/>
              </a:spcAft>
            </a:pPr>
            <a:r>
              <a:rPr lang="en-US" sz="1700" b="0" i="0" u="none" strike="noStrike" dirty="0">
                <a:effectLst/>
                <a:latin typeface="Tahoma" panose="020B0604030504040204" pitchFamily="34" charset="0"/>
                <a:ea typeface="Tahoma" panose="020B0604030504040204" pitchFamily="34" charset="0"/>
                <a:cs typeface="Tahoma" panose="020B0604030504040204" pitchFamily="34" charset="0"/>
              </a:rPr>
              <a:t>Another objective is to reach a good accuracy so that the model classifies new music into its genre correctly.</a:t>
            </a:r>
            <a:endParaRPr lang="en-US" sz="1700" b="0" dirty="0">
              <a:effectLst/>
              <a:latin typeface="Tahoma" panose="020B0604030504040204" pitchFamily="34" charset="0"/>
              <a:ea typeface="Tahoma" panose="020B0604030504040204" pitchFamily="34" charset="0"/>
              <a:cs typeface="Tahoma" panose="020B0604030504040204" pitchFamily="34" charset="0"/>
            </a:endParaRPr>
          </a:p>
          <a:p>
            <a:pPr algn="just" rtl="0">
              <a:spcBef>
                <a:spcPts val="0"/>
              </a:spcBef>
              <a:spcAft>
                <a:spcPts val="0"/>
              </a:spcAft>
            </a:pPr>
            <a:r>
              <a:rPr lang="en-US" sz="1700" b="0" i="0" u="none" strike="noStrike" dirty="0">
                <a:effectLst/>
                <a:latin typeface="Tahoma" panose="020B0604030504040204" pitchFamily="34" charset="0"/>
                <a:ea typeface="Tahoma" panose="020B0604030504040204" pitchFamily="34" charset="0"/>
                <a:cs typeface="Tahoma" panose="020B0604030504040204" pitchFamily="34" charset="0"/>
              </a:rPr>
              <a:t>This model should be better than at least a few pre-existing models.</a:t>
            </a:r>
            <a:endParaRPr lang="en-US" sz="1700" b="0" dirty="0">
              <a:effectLst/>
              <a:latin typeface="Tahoma" panose="020B0604030504040204" pitchFamily="34" charset="0"/>
              <a:ea typeface="Tahoma" panose="020B0604030504040204" pitchFamily="34" charset="0"/>
              <a:cs typeface="Tahoma" panose="020B0604030504040204" pitchFamily="34" charset="0"/>
            </a:endParaRPr>
          </a:p>
          <a:p>
            <a:pPr marL="0" indent="0">
              <a:buNone/>
            </a:pPr>
            <a:br>
              <a:rPr lang="en-US" dirty="0">
                <a:solidFill>
                  <a:schemeClr val="bg2"/>
                </a:solidFill>
              </a:rPr>
            </a:br>
            <a:endParaRPr lang="en-IN" dirty="0">
              <a:solidFill>
                <a:schemeClr val="bg2"/>
              </a:solidFill>
            </a:endParaRPr>
          </a:p>
        </p:txBody>
      </p:sp>
    </p:spTree>
    <p:extLst>
      <p:ext uri="{BB962C8B-B14F-4D97-AF65-F5344CB8AC3E}">
        <p14:creationId xmlns:p14="http://schemas.microsoft.com/office/powerpoint/2010/main" val="2924390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03C2B-83D8-4A0F-BE73-10343FF460F1}"/>
              </a:ext>
            </a:extLst>
          </p:cNvPr>
          <p:cNvSpPr>
            <a:spLocks noGrp="1"/>
          </p:cNvSpPr>
          <p:nvPr>
            <p:ph type="title"/>
          </p:nvPr>
        </p:nvSpPr>
        <p:spPr/>
        <p:txBody>
          <a:bodyPr/>
          <a:lstStyle/>
          <a:p>
            <a:r>
              <a:rPr lang="en-IN" dirty="0">
                <a:solidFill>
                  <a:schemeClr val="accent1"/>
                </a:solidFill>
              </a:rPr>
              <a:t>SYSTEM ARCHITECTURE</a:t>
            </a:r>
          </a:p>
        </p:txBody>
      </p:sp>
      <p:pic>
        <p:nvPicPr>
          <p:cNvPr id="2050" name="Picture 2">
            <a:extLst>
              <a:ext uri="{FF2B5EF4-FFF2-40B4-BE49-F238E27FC236}">
                <a16:creationId xmlns:a16="http://schemas.microsoft.com/office/drawing/2014/main" id="{D3BCB34C-2057-4E8A-B1A9-0E783BD55D47}"/>
              </a:ext>
            </a:extLst>
          </p:cNvPr>
          <p:cNvPicPr>
            <a:picLocks noGrp="1" noChangeAspect="1" noChangeArrowheads="1"/>
          </p:cNvPicPr>
          <p:nvPr>
            <p:ph sz="quarter" idx="10"/>
          </p:nvPr>
        </p:nvPicPr>
        <p:blipFill>
          <a:blip r:embed="rId2">
            <a:extLst>
              <a:ext uri="{28A0092B-C50C-407E-A947-70E740481C1C}">
                <a14:useLocalDpi xmlns:a14="http://schemas.microsoft.com/office/drawing/2010/main" val="0"/>
              </a:ext>
            </a:extLst>
          </a:blip>
          <a:srcRect/>
          <a:stretch>
            <a:fillRect/>
          </a:stretch>
        </p:blipFill>
        <p:spPr bwMode="auto">
          <a:xfrm>
            <a:off x="1492416" y="1464945"/>
            <a:ext cx="8079408" cy="449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0328524"/>
      </p:ext>
    </p:extLst>
  </p:cSld>
  <p:clrMapOvr>
    <a:masterClrMapping/>
  </p:clrMapOvr>
</p:sld>
</file>

<file path=ppt/theme/theme1.xml><?xml version="1.0" encoding="utf-8"?>
<a:theme xmlns:a="http://schemas.openxmlformats.org/drawingml/2006/main" name="Bold Tech">
  <a:themeElements>
    <a:clrScheme name="16x9">
      <a:dk1>
        <a:srgbClr val="000000"/>
      </a:dk1>
      <a:lt1>
        <a:srgbClr val="FFFFFF"/>
      </a:lt1>
      <a:dk2>
        <a:srgbClr val="121312"/>
      </a:dk2>
      <a:lt2>
        <a:srgbClr val="FFFFFF"/>
      </a:lt2>
      <a:accent1>
        <a:srgbClr val="EE4036"/>
      </a:accent1>
      <a:accent2>
        <a:srgbClr val="121312"/>
      </a:accent2>
      <a:accent3>
        <a:srgbClr val="A5A5A5"/>
      </a:accent3>
      <a:accent4>
        <a:srgbClr val="252625"/>
      </a:accent4>
      <a:accent5>
        <a:srgbClr val="F1F5F5"/>
      </a:accent5>
      <a:accent6>
        <a:srgbClr val="FAFFFF"/>
      </a:accent6>
      <a:hlink>
        <a:srgbClr val="EE4036"/>
      </a:hlink>
      <a:folHlink>
        <a:srgbClr val="EE4036"/>
      </a:folHlink>
    </a:clrScheme>
    <a:fontScheme name="Custom 44">
      <a:majorFont>
        <a:latin typeface="MingLiU"/>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26422304-17E9-4530-8D08-4F277CB64269}" vid="{BCE6A17A-B98D-492A-82B2-0A1B358761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Asian design presentation</Template>
  <TotalTime>4341</TotalTime>
  <Words>2007</Words>
  <Application>Microsoft Office PowerPoint</Application>
  <PresentationFormat>Widescreen</PresentationFormat>
  <Paragraphs>223</Paragraphs>
  <Slides>50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Meiryo UI</vt:lpstr>
      <vt:lpstr>MingLiU</vt:lpstr>
      <vt:lpstr>Arial</vt:lpstr>
      <vt:lpstr>Arial</vt:lpstr>
      <vt:lpstr>Calibri</vt:lpstr>
      <vt:lpstr>Calisto MT</vt:lpstr>
      <vt:lpstr>Tahoma</vt:lpstr>
      <vt:lpstr>Bold Tech</vt:lpstr>
      <vt:lpstr>Music Genre classification using Machine Learning</vt:lpstr>
      <vt:lpstr>TABLE OF CONTENTS</vt:lpstr>
      <vt:lpstr>INTRODUCTION</vt:lpstr>
      <vt:lpstr>LITERATURE SURVEY</vt:lpstr>
      <vt:lpstr>PowerPoint Presentation</vt:lpstr>
      <vt:lpstr>PowerPoint Presentation</vt:lpstr>
      <vt:lpstr>PROBLEM STATEMENT</vt:lpstr>
      <vt:lpstr>OBJECTIVE</vt:lpstr>
      <vt:lpstr>SYSTEM ARCHITECTURE</vt:lpstr>
      <vt:lpstr>LIST OF MODULES</vt:lpstr>
      <vt:lpstr>PRE-PROCESSING</vt:lpstr>
      <vt:lpstr>FEATURE EXTRACTION</vt:lpstr>
      <vt:lpstr>PowerPoint Presentation</vt:lpstr>
      <vt:lpstr>TRAINING MODULE</vt:lpstr>
      <vt:lpstr>TESTING MODULE</vt:lpstr>
      <vt:lpstr>PREDICTION MODULE</vt:lpstr>
      <vt:lpstr>IMPLEMENTATION</vt:lpstr>
      <vt:lpstr>PowerPoint Presentation</vt:lpstr>
      <vt:lpstr>PowerPoint Presentation</vt:lpstr>
      <vt:lpstr>PowerPoint Presentation</vt:lpstr>
      <vt:lpstr>PowerPoint Presentation</vt:lpstr>
      <vt:lpstr>AUDIO WAVE</vt:lpstr>
      <vt:lpstr>PCA</vt:lpstr>
      <vt:lpstr>PowerPoint Presentation</vt:lpstr>
      <vt:lpstr>FEATURE EXTRACTION</vt:lpstr>
      <vt:lpstr>SPECTOGRAM</vt:lpstr>
      <vt:lpstr>ZOOMED AUDIO WAVE</vt:lpstr>
      <vt:lpstr>MEL SPECTOGRAM</vt:lpstr>
      <vt:lpstr>CHROMA FEATURES</vt:lpstr>
      <vt:lpstr>BPM</vt:lpstr>
      <vt:lpstr>ENCODE GENRE LABEL</vt:lpstr>
      <vt:lpstr>TRAIN &amp; TEST SPLIT</vt:lpstr>
      <vt:lpstr>STANDARD SCALAR</vt:lpstr>
      <vt:lpstr>TRAINING MODULE</vt:lpstr>
      <vt:lpstr>MODEL 1</vt:lpstr>
      <vt:lpstr>MODEL 1 ACCURACY</vt:lpstr>
      <vt:lpstr>MODEL 2</vt:lpstr>
      <vt:lpstr>MODEL 2 ACCURACY</vt:lpstr>
      <vt:lpstr>MODEL 3</vt:lpstr>
      <vt:lpstr>MODEL 3 ACCURACY</vt:lpstr>
      <vt:lpstr>MODEL 4</vt:lpstr>
      <vt:lpstr>MODEL 4 ACCURACY</vt:lpstr>
      <vt:lpstr>TESTING WITH NEW DATASET</vt:lpstr>
      <vt:lpstr>NEW DATASET</vt:lpstr>
      <vt:lpstr>TRAIN &amp; TEST SPLIT</vt:lpstr>
      <vt:lpstr>TESTING ACCURACY</vt:lpstr>
      <vt:lpstr>EVALUATION METRICS</vt:lpstr>
      <vt:lpstr>REFERENCE</vt:lpstr>
      <vt:lpstr>REFERENCE(Contd…)</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Music Genre classification using Machine Learning</dc:title>
  <dc:creator>Sugavaneshwaran K</dc:creator>
  <cp:lastModifiedBy>Sugavaneshwaran K</cp:lastModifiedBy>
  <cp:revision>39</cp:revision>
  <dcterms:created xsi:type="dcterms:W3CDTF">2022-03-30T15:21:12Z</dcterms:created>
  <dcterms:modified xsi:type="dcterms:W3CDTF">2022-06-09T04:15:55Z</dcterms:modified>
</cp:coreProperties>
</file>